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C6E"/>
    <a:srgbClr val="1F99A3"/>
    <a:srgbClr val="70309F"/>
    <a:srgbClr val="2197A3"/>
    <a:srgbClr val="FFC000"/>
    <a:srgbClr val="ED7D31"/>
    <a:srgbClr val="63B6BE"/>
    <a:srgbClr val="1C9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3/exel%20hot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3/exel%20hot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3/exel%20hot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3/exel%20hot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48d20c2359f6e1/Desktop/class%20works/projects/3/exel%20hot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'[exel hotel.xlsx]question 1'!$B$2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1F99A3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'[exel hotel.xlsx]question 1'!$A$3:$A$5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'[exel hotel.xlsx]question 1'!$B$3:$B$5</c:f>
              <c:numCache>
                <c:formatCode>General</c:formatCode>
                <c:ptCount val="3"/>
                <c:pt idx="0">
                  <c:v>3686610.159</c:v>
                </c:pt>
                <c:pt idx="1">
                  <c:v>13732395.4404999</c:v>
                </c:pt>
                <c:pt idx="2">
                  <c:v>8425289.2115001194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5-4456-BE2D-DF8EABFF61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372583055"/>
        <c:axId val="447173455"/>
      </c:barChart>
      <c:catAx>
        <c:axId val="37258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7173455"/>
        <c:crosses val="autoZero"/>
        <c:auto val="1"/>
        <c:lblAlgn val="ctr"/>
        <c:lblOffset val="100"/>
        <c:noMultiLvlLbl val="0"/>
      </c:catAx>
      <c:valAx>
        <c:axId val="44717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83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54696879923641"/>
          <c:y val="9.5913284673087268E-2"/>
          <c:w val="0.87070966480024736"/>
          <c:h val="0.686790322640670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'[exel hotel.xlsx]question2'!$B$5</c:f>
              <c:strCache>
                <c:ptCount val="1"/>
                <c:pt idx="0">
                  <c:v>year2018</c:v>
                </c:pt>
              </c:strCache>
            </c:strRef>
          </c:tx>
          <c:spPr>
            <a:noFill/>
            <a:ln w="25400" cap="flat" cmpd="sng" algn="ctr">
              <a:solidFill>
                <a:srgbClr val="CF1C6E"/>
              </a:solidFill>
              <a:miter lim="800000"/>
            </a:ln>
            <a:effectLst/>
          </c:spPr>
          <c:invertIfNegative val="0"/>
          <c:cat>
            <c:strRef>
              <c:f>'[exel hotel.xlsx]question2'!$A$6:$A$12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'[exel hotel.xlsx]question2'!$B$6:$B$12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129215.895</c:v>
                </c:pt>
                <c:pt idx="3">
                  <c:v>868833.92699999898</c:v>
                </c:pt>
                <c:pt idx="4">
                  <c:v>260010.04500000001</c:v>
                </c:pt>
                <c:pt idx="5">
                  <c:v>984147.53499999898</c:v>
                </c:pt>
                <c:pt idx="6">
                  <c:v>1452686.6059999999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F-425C-9334-EE5D7E5C8A00}"/>
            </c:ext>
          </c:extLst>
        </c:ser>
        <c:ser>
          <c:idx val="1"/>
          <c:order val="1"/>
          <c:tx>
            <c:strRef>
              <c:f>'[exel hotel.xlsx]question2'!$C$5</c:f>
              <c:strCache>
                <c:ptCount val="1"/>
                <c:pt idx="0">
                  <c:v>year2019</c:v>
                </c:pt>
              </c:strCache>
            </c:strRef>
          </c:tx>
          <c:spPr>
            <a:noFill/>
            <a:ln w="25400" cap="flat" cmpd="sng" algn="ctr">
              <a:solidFill>
                <a:srgbClr val="2197A3"/>
              </a:solidFill>
              <a:miter lim="800000"/>
            </a:ln>
            <a:effectLst/>
          </c:spPr>
          <c:invertIfNegative val="0"/>
          <c:cat>
            <c:strRef>
              <c:f>'[exel hotel.xlsx]question2'!$A$6:$A$12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'[exel hotel.xlsx]question2'!$C$6:$C$12</c:f>
              <c:numCache>
                <c:formatCode>General</c:formatCode>
                <c:ptCount val="7"/>
                <c:pt idx="0">
                  <c:v>35005.703999999903</c:v>
                </c:pt>
                <c:pt idx="1">
                  <c:v>0</c:v>
                </c:pt>
                <c:pt idx="2">
                  <c:v>376760.09449999803</c:v>
                </c:pt>
                <c:pt idx="3">
                  <c:v>2642539.1399999899</c:v>
                </c:pt>
                <c:pt idx="4">
                  <c:v>708240.32099999196</c:v>
                </c:pt>
                <c:pt idx="5">
                  <c:v>3046421.6299999799</c:v>
                </c:pt>
                <c:pt idx="6">
                  <c:v>6945865.9409999195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DF-425C-9334-EE5D7E5C8A00}"/>
            </c:ext>
          </c:extLst>
        </c:ser>
        <c:ser>
          <c:idx val="2"/>
          <c:order val="2"/>
          <c:tx>
            <c:strRef>
              <c:f>'[exel hotel.xlsx]question2'!$D$5</c:f>
              <c:strCache>
                <c:ptCount val="1"/>
                <c:pt idx="0">
                  <c:v>year2020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'[exel hotel.xlsx]question2'!$A$6:$A$12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'[exel hotel.xlsx]question2'!$D$6:$D$12</c:f>
              <c:numCache>
                <c:formatCode>General</c:formatCode>
                <c:ptCount val="7"/>
                <c:pt idx="0">
                  <c:v>27225.1519999999</c:v>
                </c:pt>
                <c:pt idx="1">
                  <c:v>0</c:v>
                </c:pt>
                <c:pt idx="2">
                  <c:v>136413.94149999999</c:v>
                </c:pt>
                <c:pt idx="3">
                  <c:v>1752260.19299999</c:v>
                </c:pt>
                <c:pt idx="4">
                  <c:v>392972.103</c:v>
                </c:pt>
                <c:pt idx="5">
                  <c:v>1295584.4580000001</c:v>
                </c:pt>
                <c:pt idx="6">
                  <c:v>4832326.0160000203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DF-425C-9334-EE5D7E5C8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582281120"/>
        <c:axId val="1578550992"/>
      </c:barChart>
      <c:catAx>
        <c:axId val="158228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8550992"/>
        <c:crosses val="autoZero"/>
        <c:auto val="1"/>
        <c:lblAlgn val="ctr"/>
        <c:lblOffset val="100"/>
        <c:noMultiLvlLbl val="0"/>
      </c:catAx>
      <c:valAx>
        <c:axId val="1578550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28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561434296450581E-2"/>
          <c:y val="9.1994648528856068E-2"/>
          <c:w val="0.89371450509462069"/>
          <c:h val="0.73453189946587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'[exel hotel.xlsx]question3'!$B$4</c:f>
              <c:strCache>
                <c:ptCount val="1"/>
                <c:pt idx="0">
                  <c:v>count2018</c:v>
                </c:pt>
              </c:strCache>
            </c:strRef>
          </c:tx>
          <c:spPr>
            <a:noFill/>
            <a:ln w="25400" cap="flat" cmpd="sng" algn="ctr">
              <a:solidFill>
                <a:srgbClr val="CF1C6E"/>
              </a:solidFill>
              <a:miter lim="800000"/>
            </a:ln>
            <a:effectLst/>
          </c:spPr>
          <c:invertIfNegative val="0"/>
          <c:cat>
            <c:strRef>
              <c:f>'[exel hotel.xlsx]question3'!$A$5:$A$16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hotel.xlsx]question3'!$B$5:$B$16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2776</c:v>
                </c:pt>
                <c:pt idx="7">
                  <c:v>3889</c:v>
                </c:pt>
                <c:pt idx="8">
                  <c:v>5114</c:v>
                </c:pt>
                <c:pt idx="9">
                  <c:v>4957</c:v>
                </c:pt>
                <c:pt idx="10">
                  <c:v>2340</c:v>
                </c:pt>
                <c:pt idx="11">
                  <c:v>2920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4-4095-A94D-D490488653A3}"/>
            </c:ext>
          </c:extLst>
        </c:ser>
        <c:ser>
          <c:idx val="1"/>
          <c:order val="1"/>
          <c:tx>
            <c:strRef>
              <c:f>'[exel hotel.xlsx]question3'!$C$4</c:f>
              <c:strCache>
                <c:ptCount val="1"/>
                <c:pt idx="0">
                  <c:v>count2019</c:v>
                </c:pt>
              </c:strCache>
            </c:strRef>
          </c:tx>
          <c:spPr>
            <a:noFill/>
            <a:ln w="25400" cap="flat" cmpd="sng" algn="ctr">
              <a:solidFill>
                <a:srgbClr val="2197A3"/>
              </a:solidFill>
              <a:miter lim="800000"/>
            </a:ln>
            <a:effectLst/>
          </c:spPr>
          <c:invertIfNegative val="0"/>
          <c:cat>
            <c:strRef>
              <c:f>'[exel hotel.xlsx]question3'!$A$5:$A$16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hotel.xlsx]question3'!$C$5:$C$16</c:f>
              <c:numCache>
                <c:formatCode>General</c:formatCode>
                <c:ptCount val="12"/>
                <c:pt idx="0">
                  <c:v>2329</c:v>
                </c:pt>
                <c:pt idx="1">
                  <c:v>4195</c:v>
                </c:pt>
                <c:pt idx="2">
                  <c:v>4840</c:v>
                </c:pt>
                <c:pt idx="3">
                  <c:v>5428</c:v>
                </c:pt>
                <c:pt idx="4">
                  <c:v>5478</c:v>
                </c:pt>
                <c:pt idx="5">
                  <c:v>5292</c:v>
                </c:pt>
                <c:pt idx="6">
                  <c:v>7357</c:v>
                </c:pt>
                <c:pt idx="7">
                  <c:v>8958</c:v>
                </c:pt>
                <c:pt idx="8">
                  <c:v>10516</c:v>
                </c:pt>
                <c:pt idx="9">
                  <c:v>11170</c:v>
                </c:pt>
                <c:pt idx="10">
                  <c:v>6809</c:v>
                </c:pt>
                <c:pt idx="11">
                  <c:v>6892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A4-4095-A94D-D490488653A3}"/>
            </c:ext>
          </c:extLst>
        </c:ser>
        <c:ser>
          <c:idx val="2"/>
          <c:order val="2"/>
          <c:tx>
            <c:strRef>
              <c:f>'[exel hotel.xlsx]question3'!$D$4</c:f>
              <c:strCache>
                <c:ptCount val="1"/>
                <c:pt idx="0">
                  <c:v>count2020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'[exel hotel.xlsx]question3'!$A$5:$A$16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hotel.xlsx]question3'!$D$5:$D$16</c:f>
              <c:numCache>
                <c:formatCode>General</c:formatCode>
                <c:ptCount val="12"/>
                <c:pt idx="0">
                  <c:v>3681</c:v>
                </c:pt>
                <c:pt idx="1">
                  <c:v>4177</c:v>
                </c:pt>
                <c:pt idx="2">
                  <c:v>4970</c:v>
                </c:pt>
                <c:pt idx="3">
                  <c:v>5661</c:v>
                </c:pt>
                <c:pt idx="4">
                  <c:v>6313</c:v>
                </c:pt>
                <c:pt idx="5">
                  <c:v>5647</c:v>
                </c:pt>
                <c:pt idx="6">
                  <c:v>5313</c:v>
                </c:pt>
                <c:pt idx="7">
                  <c:v>4925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A4-4095-A94D-D49048865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582279200"/>
        <c:axId val="1581980304"/>
      </c:barChart>
      <c:catAx>
        <c:axId val="158227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980304"/>
        <c:crosses val="autoZero"/>
        <c:auto val="1"/>
        <c:lblAlgn val="ctr"/>
        <c:lblOffset val="100"/>
        <c:noMultiLvlLbl val="0"/>
      </c:catAx>
      <c:valAx>
        <c:axId val="158198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27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40422534664689E-2"/>
          <c:y val="0.11123493649737791"/>
          <c:w val="0.90328827797461742"/>
          <c:h val="0.7135875500827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'[exel hotel.xlsx]question4'!$B$4</c:f>
              <c:strCache>
                <c:ptCount val="1"/>
                <c:pt idx="0">
                  <c:v>count2018</c:v>
                </c:pt>
              </c:strCache>
            </c:strRef>
          </c:tx>
          <c:spPr>
            <a:noFill/>
            <a:ln w="25400" cap="flat" cmpd="sng" algn="ctr">
              <a:solidFill>
                <a:srgbClr val="CF1C6E"/>
              </a:solidFill>
              <a:miter lim="800000"/>
            </a:ln>
            <a:effectLst/>
          </c:spPr>
          <c:invertIfNegative val="0"/>
          <c:cat>
            <c:strRef>
              <c:f>'[exel hotel.xlsx]question4'!$A$5:$A$16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hotel.xlsx]question4'!$B$5:$B$16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1259</c:v>
                </c:pt>
                <c:pt idx="7">
                  <c:v>1598</c:v>
                </c:pt>
                <c:pt idx="8">
                  <c:v>2094</c:v>
                </c:pt>
                <c:pt idx="9">
                  <c:v>1732</c:v>
                </c:pt>
                <c:pt idx="10">
                  <c:v>486</c:v>
                </c:pt>
                <c:pt idx="11">
                  <c:v>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75-4CAB-B39D-0ECC649360E4}"/>
            </c:ext>
          </c:extLst>
        </c:ser>
        <c:ser>
          <c:idx val="1"/>
          <c:order val="1"/>
          <c:tx>
            <c:strRef>
              <c:f>'[exel hotel.xlsx]question4'!$C$4</c:f>
              <c:strCache>
                <c:ptCount val="1"/>
                <c:pt idx="0">
                  <c:v>count2019</c:v>
                </c:pt>
              </c:strCache>
            </c:strRef>
          </c:tx>
          <c:spPr>
            <a:noFill/>
            <a:ln w="25400" cap="flat" cmpd="sng" algn="ctr">
              <a:solidFill>
                <a:srgbClr val="2197A3"/>
              </a:solidFill>
              <a:miter lim="800000"/>
            </a:ln>
            <a:effectLst/>
          </c:spPr>
          <c:invertIfNegative val="0"/>
          <c:cat>
            <c:strRef>
              <c:f>'[exel hotel.xlsx]question4'!$A$5:$A$16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hotel.xlsx]question4'!$C$5:$C$16</c:f>
              <c:numCache>
                <c:formatCode>General</c:formatCode>
                <c:ptCount val="12"/>
                <c:pt idx="0">
                  <c:v>638</c:v>
                </c:pt>
                <c:pt idx="1">
                  <c:v>1641</c:v>
                </c:pt>
                <c:pt idx="2">
                  <c:v>1493</c:v>
                </c:pt>
                <c:pt idx="3">
                  <c:v>2061</c:v>
                </c:pt>
                <c:pt idx="4">
                  <c:v>1915</c:v>
                </c:pt>
                <c:pt idx="5">
                  <c:v>2096</c:v>
                </c:pt>
                <c:pt idx="6">
                  <c:v>2767</c:v>
                </c:pt>
                <c:pt idx="7">
                  <c:v>3428</c:v>
                </c:pt>
                <c:pt idx="8">
                  <c:v>4124</c:v>
                </c:pt>
                <c:pt idx="9">
                  <c:v>4254</c:v>
                </c:pt>
                <c:pt idx="10">
                  <c:v>2137</c:v>
                </c:pt>
                <c:pt idx="11">
                  <c:v>2398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75-4CAB-B39D-0ECC649360E4}"/>
            </c:ext>
          </c:extLst>
        </c:ser>
        <c:ser>
          <c:idx val="2"/>
          <c:order val="2"/>
          <c:tx>
            <c:strRef>
              <c:f>'[exel hotel.xlsx]question4'!$D$4</c:f>
              <c:strCache>
                <c:ptCount val="1"/>
                <c:pt idx="0">
                  <c:v>count2020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'[exel hotel.xlsx]question4'!$A$5:$A$16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'[exel hotel.xlsx]question4'!$D$5:$D$16</c:f>
              <c:numCache>
                <c:formatCode>General</c:formatCode>
                <c:ptCount val="12"/>
                <c:pt idx="0">
                  <c:v>1250</c:v>
                </c:pt>
                <c:pt idx="1">
                  <c:v>1359</c:v>
                </c:pt>
                <c:pt idx="2">
                  <c:v>1672</c:v>
                </c:pt>
                <c:pt idx="3">
                  <c:v>2463</c:v>
                </c:pt>
                <c:pt idx="4">
                  <c:v>2762</c:v>
                </c:pt>
                <c:pt idx="5">
                  <c:v>2439</c:v>
                </c:pt>
                <c:pt idx="6">
                  <c:v>1984</c:v>
                </c:pt>
                <c:pt idx="7">
                  <c:v>1816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75-4CAB-B39D-0ECC649360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860908592"/>
        <c:axId val="1464971120"/>
      </c:barChart>
      <c:catAx>
        <c:axId val="86090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971120"/>
        <c:crosses val="autoZero"/>
        <c:auto val="1"/>
        <c:lblAlgn val="ctr"/>
        <c:lblOffset val="100"/>
        <c:noMultiLvlLbl val="0"/>
      </c:catAx>
      <c:valAx>
        <c:axId val="1464971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908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74296514566234"/>
          <c:y val="3.0619352570557114E-2"/>
          <c:w val="0.77310375489189798"/>
          <c:h val="0.878979474732349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'[exel hotel.xlsx]question5'!$C$2</c:f>
              <c:strCache>
                <c:ptCount val="1"/>
                <c:pt idx="0">
                  <c:v>percentage_cancel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CF1C6E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'[exel hotel.xlsx]question5'!$B$3:$B$4</c:f>
              <c:strCache>
                <c:ptCount val="2"/>
                <c:pt idx="0">
                  <c:v>FAMILY</c:v>
                </c:pt>
                <c:pt idx="1">
                  <c:v>NON-FAMILY</c:v>
                </c:pt>
              </c:strCache>
            </c:strRef>
          </c:cat>
          <c:val>
            <c:numRef>
              <c:f>'[exel hotel.xlsx]question5'!$C$3:$C$4</c:f>
              <c:numCache>
                <c:formatCode>General</c:formatCode>
                <c:ptCount val="2"/>
                <c:pt idx="0">
                  <c:v>20.917400000000001</c:v>
                </c:pt>
                <c:pt idx="1">
                  <c:v>37.855200000000004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AB-44A4-A3B9-45FE6D81F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461856256"/>
        <c:axId val="1464972608"/>
      </c:barChart>
      <c:catAx>
        <c:axId val="14618562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972608"/>
        <c:crosses val="autoZero"/>
        <c:auto val="1"/>
        <c:lblAlgn val="ctr"/>
        <c:lblOffset val="100"/>
        <c:noMultiLvlLbl val="0"/>
      </c:catAx>
      <c:valAx>
        <c:axId val="146497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185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8630-D26A-9E74-D302-164EB560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B5D9F-E7E1-BEC2-9019-8845AEC92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F727C-E3C9-7264-7509-F99E4B4B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37681-FC6F-562A-F00D-9FFAE8CD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1D3E-EBF4-D221-B380-6B73B346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30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80E6-FC5D-B208-C017-1DA51F67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2D7FA-CCBD-E0B9-A4C2-5F0F02C3E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2B69-0C3E-F5A1-9D1C-26B677D7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0AC2E-3F2B-31C9-067C-39B2316A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3D29E-38FB-587F-3EA6-F0011FF1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3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B56F0-0482-18D2-8605-A1B4D3BA4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41233-FA8A-C1E2-12D2-7CFEEBF34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E88E-64EF-1BED-531A-ACF9EB88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A667-17AC-E0E5-9AC4-3302D0CD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9F4F2-6C7E-06EC-14FE-786EE110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3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F51F-1127-91C0-AF60-7C67BF88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0A7A0-76C2-D45F-9984-7AFE46C2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0C5F-0425-6027-EC34-624BE97C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385C3-88EC-7782-3ED0-8D3BE3DA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0469-88FC-1A3C-93BC-B666E41C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59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8A-5468-9444-6E56-99711DD8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FFDBB-129F-C109-D503-10142BE4D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E197C-CCE5-2375-CD3C-2C8B4430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D8034-1595-8528-CBB9-545525A6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463F-515D-F5B3-6104-6BBCEDE08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6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06CD-C56D-DE50-0C45-A95C4C81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273C-E735-FC01-EE0E-1AD65F907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023C0-123B-BCEA-7DF7-8C4E4FCE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AAC47-5E14-7765-2B3C-D96E70C1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5DD7-9CDE-9BE1-80D0-F73DB691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A4A85-767A-D964-9D1C-D1CD787C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8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3A6A-E669-9EA5-6457-B800B784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26625-B82C-F25B-E684-B5CA65582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417C0-7CFE-24F5-80DF-2F15A7485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7ED2A-623B-C6C6-04FA-EAF9585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68CDE-39CF-0D61-C45D-94509EC8D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4D45F-99B7-B60D-AFE7-A1262549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09D54-1BAE-D9C2-14C6-DEF8E588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6E6B5-1BE3-5320-9B8C-B942DDD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68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65B5-F06A-395E-15E3-1F0D2CF4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52746-E431-3E93-3E19-BCB06976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EA154-6262-F083-D4E2-CDE066B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425A-67E7-E0D2-47B8-FC358CD3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83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85662-F44A-FF6A-9C3A-C026E0B3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7C4DE-9F89-5286-36C9-D64E0011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FF67-F666-88DB-5DE5-B5CC15C2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6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073A-63E9-153E-CB25-3E1A536F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55E7-2E14-7E15-EE3F-11BE55C5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57352-720C-82E5-A5A7-C09425FF3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4EEAF-BA58-9472-F870-192CAB34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56624-1B23-D021-948B-D84B487C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CAEE4-AB79-CB9F-245E-C4FE58AB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71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5796-9103-3D34-E81D-7A1CAD02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20EB-DFD2-31F7-4915-48BC2B759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474E7-20DC-4406-B56A-D539A0015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2041E-332A-8F76-8D41-9CD1B108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65F2A-031A-5F64-1BD9-AAFA4458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48528-A105-6B7A-DD1B-1CF58A56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15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9372C-E14E-A085-A421-0A1D7512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B3B92-2B18-9BC1-DDF7-6DCA52B93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F053-2768-827A-8D2B-6D9BEFEA0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2CAB-11C7-42C7-9EBD-EA23E1658E71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4CAD-D6B5-7048-24C6-BB008C458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4D37-E872-04F7-D89B-C806252DE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D9FCD-337F-4114-A0F3-D6154B478F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54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545990-D44B-7CAD-E677-BADDFF20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657326" y="3597659"/>
                </a:moveTo>
                <a:cubicBezTo>
                  <a:pt x="7640682" y="3597659"/>
                  <a:pt x="7626494" y="3598887"/>
                  <a:pt x="7614761" y="3601343"/>
                </a:cubicBezTo>
                <a:cubicBezTo>
                  <a:pt x="7603028" y="3603799"/>
                  <a:pt x="7593478" y="3607482"/>
                  <a:pt x="7586111" y="3612393"/>
                </a:cubicBezTo>
                <a:cubicBezTo>
                  <a:pt x="7578744" y="3617305"/>
                  <a:pt x="7573356" y="3623239"/>
                  <a:pt x="7569945" y="3630197"/>
                </a:cubicBezTo>
                <a:cubicBezTo>
                  <a:pt x="7566535" y="3637155"/>
                  <a:pt x="7564829" y="3645136"/>
                  <a:pt x="7564829" y="3654140"/>
                </a:cubicBezTo>
                <a:cubicBezTo>
                  <a:pt x="7564829" y="3669420"/>
                  <a:pt x="7569672" y="3681425"/>
                  <a:pt x="7579358" y="3690156"/>
                </a:cubicBezTo>
                <a:cubicBezTo>
                  <a:pt x="7589045" y="3698888"/>
                  <a:pt x="7602483" y="3703253"/>
                  <a:pt x="7619672" y="3703253"/>
                </a:cubicBezTo>
                <a:cubicBezTo>
                  <a:pt x="7634134" y="3703253"/>
                  <a:pt x="7647435" y="3699570"/>
                  <a:pt x="7659577" y="3692203"/>
                </a:cubicBezTo>
                <a:cubicBezTo>
                  <a:pt x="7671719" y="3684836"/>
                  <a:pt x="7684065" y="3674058"/>
                  <a:pt x="7696616" y="3659870"/>
                </a:cubicBezTo>
                <a:lnTo>
                  <a:pt x="7696616" y="3597659"/>
                </a:lnTo>
                <a:close/>
                <a:moveTo>
                  <a:pt x="5580876" y="3597659"/>
                </a:moveTo>
                <a:lnTo>
                  <a:pt x="5620167" y="3597659"/>
                </a:lnTo>
                <a:lnTo>
                  <a:pt x="5620167" y="3659870"/>
                </a:lnTo>
                <a:cubicBezTo>
                  <a:pt x="5607615" y="3674058"/>
                  <a:pt x="5595269" y="3684836"/>
                  <a:pt x="5583127" y="3692203"/>
                </a:cubicBezTo>
                <a:cubicBezTo>
                  <a:pt x="5570986" y="3699570"/>
                  <a:pt x="5557684" y="3703253"/>
                  <a:pt x="5543222" y="3703253"/>
                </a:cubicBezTo>
                <a:cubicBezTo>
                  <a:pt x="5526033" y="3703253"/>
                  <a:pt x="5512595" y="3698888"/>
                  <a:pt x="5502908" y="3690156"/>
                </a:cubicBezTo>
                <a:cubicBezTo>
                  <a:pt x="5493222" y="3681425"/>
                  <a:pt x="5488379" y="3669420"/>
                  <a:pt x="5488379" y="3654140"/>
                </a:cubicBezTo>
                <a:cubicBezTo>
                  <a:pt x="5488379" y="3645136"/>
                  <a:pt x="5490085" y="3637155"/>
                  <a:pt x="5493496" y="3630197"/>
                </a:cubicBezTo>
                <a:cubicBezTo>
                  <a:pt x="5496906" y="3623239"/>
                  <a:pt x="5502295" y="3617305"/>
                  <a:pt x="5509662" y="3612393"/>
                </a:cubicBezTo>
                <a:cubicBezTo>
                  <a:pt x="5517029" y="3607482"/>
                  <a:pt x="5526578" y="3603799"/>
                  <a:pt x="5538311" y="3601343"/>
                </a:cubicBezTo>
                <a:cubicBezTo>
                  <a:pt x="5550044" y="3598887"/>
                  <a:pt x="5564232" y="3597659"/>
                  <a:pt x="5580876" y="3597659"/>
                </a:cubicBezTo>
                <a:close/>
                <a:moveTo>
                  <a:pt x="5151209" y="3452366"/>
                </a:moveTo>
                <a:cubicBezTo>
                  <a:pt x="5164852" y="3452366"/>
                  <a:pt x="5176243" y="3455709"/>
                  <a:pt x="5185384" y="3462393"/>
                </a:cubicBezTo>
                <a:cubicBezTo>
                  <a:pt x="5194524" y="3469078"/>
                  <a:pt x="5201891" y="3478014"/>
                  <a:pt x="5207485" y="3489201"/>
                </a:cubicBezTo>
                <a:cubicBezTo>
                  <a:pt x="5213078" y="3500388"/>
                  <a:pt x="5217034" y="3513144"/>
                  <a:pt x="5219354" y="3527468"/>
                </a:cubicBezTo>
                <a:cubicBezTo>
                  <a:pt x="5221673" y="3541793"/>
                  <a:pt x="5222832" y="3556732"/>
                  <a:pt x="5222832" y="3572284"/>
                </a:cubicBezTo>
                <a:cubicBezTo>
                  <a:pt x="5222832" y="3586200"/>
                  <a:pt x="5221400" y="3600115"/>
                  <a:pt x="5218535" y="3614031"/>
                </a:cubicBezTo>
                <a:cubicBezTo>
                  <a:pt x="5215670" y="3627946"/>
                  <a:pt x="5211236" y="3640429"/>
                  <a:pt x="5205234" y="3651479"/>
                </a:cubicBezTo>
                <a:cubicBezTo>
                  <a:pt x="5199232" y="3662530"/>
                  <a:pt x="5191523" y="3671466"/>
                  <a:pt x="5182109" y="3678287"/>
                </a:cubicBezTo>
                <a:cubicBezTo>
                  <a:pt x="5172696" y="3685108"/>
                  <a:pt x="5161305" y="3688519"/>
                  <a:pt x="5147935" y="3688519"/>
                </a:cubicBezTo>
                <a:cubicBezTo>
                  <a:pt x="5133746" y="3688519"/>
                  <a:pt x="5120104" y="3683540"/>
                  <a:pt x="5107007" y="3673580"/>
                </a:cubicBezTo>
                <a:cubicBezTo>
                  <a:pt x="5093910" y="3663621"/>
                  <a:pt x="5080131" y="3649501"/>
                  <a:pt x="5065671" y="3631220"/>
                </a:cubicBezTo>
                <a:lnTo>
                  <a:pt x="5065671" y="3510893"/>
                </a:lnTo>
                <a:cubicBezTo>
                  <a:pt x="5073856" y="3499979"/>
                  <a:pt x="5081632" y="3490838"/>
                  <a:pt x="5089000" y="3483471"/>
                </a:cubicBezTo>
                <a:cubicBezTo>
                  <a:pt x="5096366" y="3476104"/>
                  <a:pt x="5103528" y="3470102"/>
                  <a:pt x="5110486" y="3465463"/>
                </a:cubicBezTo>
                <a:cubicBezTo>
                  <a:pt x="5117444" y="3460825"/>
                  <a:pt x="5124265" y="3457482"/>
                  <a:pt x="5130950" y="3455436"/>
                </a:cubicBezTo>
                <a:cubicBezTo>
                  <a:pt x="5137635" y="3453389"/>
                  <a:pt x="5144388" y="3452366"/>
                  <a:pt x="5151209" y="3452366"/>
                </a:cubicBezTo>
                <a:close/>
                <a:moveTo>
                  <a:pt x="3536685" y="3445818"/>
                </a:moveTo>
                <a:cubicBezTo>
                  <a:pt x="3553875" y="3445818"/>
                  <a:pt x="3568131" y="3448955"/>
                  <a:pt x="3579454" y="3455231"/>
                </a:cubicBezTo>
                <a:cubicBezTo>
                  <a:pt x="3590778" y="3461507"/>
                  <a:pt x="3599850" y="3470238"/>
                  <a:pt x="3606672" y="3481425"/>
                </a:cubicBezTo>
                <a:cubicBezTo>
                  <a:pt x="3613493" y="3492612"/>
                  <a:pt x="3618335" y="3505777"/>
                  <a:pt x="3621200" y="3520920"/>
                </a:cubicBezTo>
                <a:cubicBezTo>
                  <a:pt x="3624066" y="3536063"/>
                  <a:pt x="3625498" y="3552639"/>
                  <a:pt x="3625498" y="3570647"/>
                </a:cubicBezTo>
                <a:cubicBezTo>
                  <a:pt x="3625498" y="3590020"/>
                  <a:pt x="3623724" y="3607277"/>
                  <a:pt x="3620177" y="3622421"/>
                </a:cubicBezTo>
                <a:cubicBezTo>
                  <a:pt x="3616630" y="3637564"/>
                  <a:pt x="3611173" y="3650456"/>
                  <a:pt x="3603807" y="3661097"/>
                </a:cubicBezTo>
                <a:cubicBezTo>
                  <a:pt x="3596439" y="3671739"/>
                  <a:pt x="3587026" y="3679856"/>
                  <a:pt x="3575566" y="3685449"/>
                </a:cubicBezTo>
                <a:cubicBezTo>
                  <a:pt x="3564106" y="3691043"/>
                  <a:pt x="3550601" y="3693840"/>
                  <a:pt x="3535048" y="3693840"/>
                </a:cubicBezTo>
                <a:cubicBezTo>
                  <a:pt x="3518131" y="3693840"/>
                  <a:pt x="3503943" y="3690770"/>
                  <a:pt x="3492483" y="3684631"/>
                </a:cubicBezTo>
                <a:cubicBezTo>
                  <a:pt x="3481023" y="3678492"/>
                  <a:pt x="3471951" y="3669829"/>
                  <a:pt x="3465266" y="3658642"/>
                </a:cubicBezTo>
                <a:cubicBezTo>
                  <a:pt x="3458581" y="3647455"/>
                  <a:pt x="3453738" y="3634290"/>
                  <a:pt x="3450737" y="3619147"/>
                </a:cubicBezTo>
                <a:cubicBezTo>
                  <a:pt x="3447735" y="3604003"/>
                  <a:pt x="3446235" y="3587428"/>
                  <a:pt x="3446235" y="3569419"/>
                </a:cubicBezTo>
                <a:cubicBezTo>
                  <a:pt x="3446235" y="3550047"/>
                  <a:pt x="3448076" y="3532789"/>
                  <a:pt x="3451760" y="3517646"/>
                </a:cubicBezTo>
                <a:cubicBezTo>
                  <a:pt x="3455444" y="3502502"/>
                  <a:pt x="3460969" y="3489542"/>
                  <a:pt x="3468336" y="3478764"/>
                </a:cubicBezTo>
                <a:cubicBezTo>
                  <a:pt x="3475703" y="3467987"/>
                  <a:pt x="3485116" y="3459801"/>
                  <a:pt x="3496576" y="3454208"/>
                </a:cubicBezTo>
                <a:cubicBezTo>
                  <a:pt x="3508035" y="3448614"/>
                  <a:pt x="3521405" y="3445818"/>
                  <a:pt x="3536685" y="3445818"/>
                </a:cubicBezTo>
                <a:close/>
                <a:moveTo>
                  <a:pt x="8334940" y="3437223"/>
                </a:moveTo>
                <a:cubicBezTo>
                  <a:pt x="8321843" y="3437223"/>
                  <a:pt x="8310452" y="3439678"/>
                  <a:pt x="8300766" y="3444590"/>
                </a:cubicBezTo>
                <a:cubicBezTo>
                  <a:pt x="8291079" y="3449501"/>
                  <a:pt x="8283030" y="3456118"/>
                  <a:pt x="8276618" y="3464440"/>
                </a:cubicBezTo>
                <a:cubicBezTo>
                  <a:pt x="8270206" y="3472762"/>
                  <a:pt x="8265295" y="3482585"/>
                  <a:pt x="8261884" y="3493908"/>
                </a:cubicBezTo>
                <a:cubicBezTo>
                  <a:pt x="8258473" y="3505231"/>
                  <a:pt x="8256496" y="3517305"/>
                  <a:pt x="8255950" y="3530129"/>
                </a:cubicBezTo>
                <a:lnTo>
                  <a:pt x="8409838" y="3530129"/>
                </a:lnTo>
                <a:cubicBezTo>
                  <a:pt x="8410656" y="3501207"/>
                  <a:pt x="8404858" y="3478492"/>
                  <a:pt x="8392444" y="3461984"/>
                </a:cubicBezTo>
                <a:cubicBezTo>
                  <a:pt x="8380029" y="3445477"/>
                  <a:pt x="8360861" y="3437223"/>
                  <a:pt x="8334940" y="3437223"/>
                </a:cubicBezTo>
                <a:close/>
                <a:moveTo>
                  <a:pt x="6629705" y="3371329"/>
                </a:moveTo>
                <a:cubicBezTo>
                  <a:pt x="6616881" y="3371329"/>
                  <a:pt x="6606581" y="3371875"/>
                  <a:pt x="6598804" y="3372966"/>
                </a:cubicBezTo>
                <a:cubicBezTo>
                  <a:pt x="6591028" y="3374058"/>
                  <a:pt x="6585503" y="3376036"/>
                  <a:pt x="6582229" y="3378901"/>
                </a:cubicBezTo>
                <a:cubicBezTo>
                  <a:pt x="6578954" y="3381766"/>
                  <a:pt x="6577317" y="3385722"/>
                  <a:pt x="6577317" y="3390770"/>
                </a:cubicBezTo>
                <a:cubicBezTo>
                  <a:pt x="6577317" y="3395818"/>
                  <a:pt x="6579091" y="3403116"/>
                  <a:pt x="6582638" y="3412666"/>
                </a:cubicBezTo>
                <a:lnTo>
                  <a:pt x="6708286" y="3748274"/>
                </a:lnTo>
                <a:cubicBezTo>
                  <a:pt x="6709650" y="3752094"/>
                  <a:pt x="6711765" y="3755709"/>
                  <a:pt x="6714630" y="3759119"/>
                </a:cubicBezTo>
                <a:cubicBezTo>
                  <a:pt x="6717495" y="3762530"/>
                  <a:pt x="6720701" y="3765054"/>
                  <a:pt x="6724248" y="3766691"/>
                </a:cubicBezTo>
                <a:lnTo>
                  <a:pt x="6675544" y="3889065"/>
                </a:lnTo>
                <a:cubicBezTo>
                  <a:pt x="6673634" y="3893704"/>
                  <a:pt x="6672815" y="3897660"/>
                  <a:pt x="6673088" y="3900934"/>
                </a:cubicBezTo>
                <a:cubicBezTo>
                  <a:pt x="6673361" y="3904208"/>
                  <a:pt x="6675135" y="3906937"/>
                  <a:pt x="6678409" y="3909120"/>
                </a:cubicBezTo>
                <a:cubicBezTo>
                  <a:pt x="6681683" y="3911303"/>
                  <a:pt x="6686594" y="3912871"/>
                  <a:pt x="6693143" y="3913826"/>
                </a:cubicBezTo>
                <a:cubicBezTo>
                  <a:pt x="6699691" y="3914781"/>
                  <a:pt x="6708423" y="3915259"/>
                  <a:pt x="6719336" y="3915259"/>
                </a:cubicBezTo>
                <a:cubicBezTo>
                  <a:pt x="6740346" y="3915259"/>
                  <a:pt x="6756308" y="3913758"/>
                  <a:pt x="6767222" y="3910757"/>
                </a:cubicBezTo>
                <a:cubicBezTo>
                  <a:pt x="6778136" y="3907755"/>
                  <a:pt x="6784821" y="3902844"/>
                  <a:pt x="6787277" y="3896023"/>
                </a:cubicBezTo>
                <a:lnTo>
                  <a:pt x="6831478" y="3766691"/>
                </a:lnTo>
                <a:lnTo>
                  <a:pt x="6953034" y="3408983"/>
                </a:lnTo>
                <a:cubicBezTo>
                  <a:pt x="6955217" y="3402162"/>
                  <a:pt x="6956308" y="3396227"/>
                  <a:pt x="6956308" y="3391179"/>
                </a:cubicBezTo>
                <a:cubicBezTo>
                  <a:pt x="6956308" y="3386131"/>
                  <a:pt x="6954466" y="3382107"/>
                  <a:pt x="6950783" y="3379106"/>
                </a:cubicBezTo>
                <a:cubicBezTo>
                  <a:pt x="6947099" y="3376104"/>
                  <a:pt x="6941369" y="3374058"/>
                  <a:pt x="6933593" y="3372966"/>
                </a:cubicBezTo>
                <a:cubicBezTo>
                  <a:pt x="6925817" y="3371875"/>
                  <a:pt x="6916063" y="3371329"/>
                  <a:pt x="6904330" y="3371329"/>
                </a:cubicBezTo>
                <a:cubicBezTo>
                  <a:pt x="6889323" y="3371329"/>
                  <a:pt x="6878819" y="3371875"/>
                  <a:pt x="6872815" y="3372966"/>
                </a:cubicBezTo>
                <a:cubicBezTo>
                  <a:pt x="6866813" y="3374058"/>
                  <a:pt x="6862516" y="3375763"/>
                  <a:pt x="6859923" y="3378082"/>
                </a:cubicBezTo>
                <a:cubicBezTo>
                  <a:pt x="6857332" y="3380402"/>
                  <a:pt x="6855217" y="3385108"/>
                  <a:pt x="6853579" y="3392202"/>
                </a:cubicBezTo>
                <a:lnTo>
                  <a:pt x="6774998" y="3641452"/>
                </a:lnTo>
                <a:lnTo>
                  <a:pt x="6773770" y="3641452"/>
                </a:lnTo>
                <a:lnTo>
                  <a:pt x="6687822" y="3397114"/>
                </a:lnTo>
                <a:cubicBezTo>
                  <a:pt x="6685912" y="3390838"/>
                  <a:pt x="6684003" y="3385995"/>
                  <a:pt x="6682092" y="3382584"/>
                </a:cubicBezTo>
                <a:cubicBezTo>
                  <a:pt x="6680182" y="3379174"/>
                  <a:pt x="6677318" y="3376650"/>
                  <a:pt x="6673497" y="3375013"/>
                </a:cubicBezTo>
                <a:cubicBezTo>
                  <a:pt x="6669678" y="3373375"/>
                  <a:pt x="6664357" y="3372352"/>
                  <a:pt x="6657536" y="3371943"/>
                </a:cubicBezTo>
                <a:cubicBezTo>
                  <a:pt x="6650714" y="3371534"/>
                  <a:pt x="6641438" y="3371329"/>
                  <a:pt x="6629705" y="3371329"/>
                </a:cubicBezTo>
                <a:close/>
                <a:moveTo>
                  <a:pt x="4563971" y="3371329"/>
                </a:moveTo>
                <a:cubicBezTo>
                  <a:pt x="4554149" y="3371329"/>
                  <a:pt x="4545894" y="3371671"/>
                  <a:pt x="4539209" y="3372352"/>
                </a:cubicBezTo>
                <a:cubicBezTo>
                  <a:pt x="4532524" y="3373035"/>
                  <a:pt x="4527204" y="3374058"/>
                  <a:pt x="4523247" y="3375422"/>
                </a:cubicBezTo>
                <a:cubicBezTo>
                  <a:pt x="4519291" y="3376786"/>
                  <a:pt x="4516563" y="3378491"/>
                  <a:pt x="4515062" y="3380538"/>
                </a:cubicBezTo>
                <a:cubicBezTo>
                  <a:pt x="4513561" y="3382584"/>
                  <a:pt x="4512811" y="3384972"/>
                  <a:pt x="4512811" y="3387700"/>
                </a:cubicBezTo>
                <a:lnTo>
                  <a:pt x="4512811" y="3611166"/>
                </a:lnTo>
                <a:cubicBezTo>
                  <a:pt x="4512811" y="3638996"/>
                  <a:pt x="4515062" y="3662257"/>
                  <a:pt x="4519564" y="3680947"/>
                </a:cubicBezTo>
                <a:cubicBezTo>
                  <a:pt x="4524067" y="3699638"/>
                  <a:pt x="4531570" y="3716077"/>
                  <a:pt x="4542075" y="3730265"/>
                </a:cubicBezTo>
                <a:cubicBezTo>
                  <a:pt x="4552579" y="3744454"/>
                  <a:pt x="4566359" y="3755641"/>
                  <a:pt x="4583411" y="3763826"/>
                </a:cubicBezTo>
                <a:cubicBezTo>
                  <a:pt x="4600465" y="3772012"/>
                  <a:pt x="4621542" y="3776104"/>
                  <a:pt x="4646644" y="3776104"/>
                </a:cubicBezTo>
                <a:cubicBezTo>
                  <a:pt x="4669018" y="3776104"/>
                  <a:pt x="4690642" y="3770647"/>
                  <a:pt x="4711515" y="3759733"/>
                </a:cubicBezTo>
                <a:cubicBezTo>
                  <a:pt x="4732388" y="3748819"/>
                  <a:pt x="4752920" y="3732448"/>
                  <a:pt x="4773112" y="3710620"/>
                </a:cubicBezTo>
                <a:lnTo>
                  <a:pt x="4773112" y="3752776"/>
                </a:lnTo>
                <a:cubicBezTo>
                  <a:pt x="4773112" y="3755504"/>
                  <a:pt x="4773793" y="3757892"/>
                  <a:pt x="4775157" y="3759938"/>
                </a:cubicBezTo>
                <a:cubicBezTo>
                  <a:pt x="4776522" y="3761984"/>
                  <a:pt x="4778841" y="3763690"/>
                  <a:pt x="4782116" y="3765054"/>
                </a:cubicBezTo>
                <a:cubicBezTo>
                  <a:pt x="4785390" y="3766418"/>
                  <a:pt x="4789823" y="3767442"/>
                  <a:pt x="4795418" y="3768123"/>
                </a:cubicBezTo>
                <a:cubicBezTo>
                  <a:pt x="4801010" y="3768806"/>
                  <a:pt x="4808310" y="3769147"/>
                  <a:pt x="4817314" y="3769147"/>
                </a:cubicBezTo>
                <a:cubicBezTo>
                  <a:pt x="4825772" y="3769147"/>
                  <a:pt x="4832797" y="3768806"/>
                  <a:pt x="4838391" y="3768123"/>
                </a:cubicBezTo>
                <a:cubicBezTo>
                  <a:pt x="4843985" y="3767442"/>
                  <a:pt x="4848487" y="3766418"/>
                  <a:pt x="4851898" y="3765054"/>
                </a:cubicBezTo>
                <a:cubicBezTo>
                  <a:pt x="4855307" y="3763690"/>
                  <a:pt x="4857695" y="3761984"/>
                  <a:pt x="4859060" y="3759938"/>
                </a:cubicBezTo>
                <a:cubicBezTo>
                  <a:pt x="4860424" y="3757892"/>
                  <a:pt x="4861106" y="3755504"/>
                  <a:pt x="4861106" y="3752776"/>
                </a:cubicBezTo>
                <a:lnTo>
                  <a:pt x="4861106" y="3387700"/>
                </a:lnTo>
                <a:cubicBezTo>
                  <a:pt x="4861106" y="3384972"/>
                  <a:pt x="4860288" y="3382584"/>
                  <a:pt x="4858650" y="3380538"/>
                </a:cubicBezTo>
                <a:cubicBezTo>
                  <a:pt x="4857013" y="3378491"/>
                  <a:pt x="4854284" y="3376786"/>
                  <a:pt x="4850464" y="3375422"/>
                </a:cubicBezTo>
                <a:cubicBezTo>
                  <a:pt x="4846645" y="3374058"/>
                  <a:pt x="4841460" y="3373035"/>
                  <a:pt x="4834912" y="3372352"/>
                </a:cubicBezTo>
                <a:cubicBezTo>
                  <a:pt x="4828364" y="3371671"/>
                  <a:pt x="4820042" y="3371329"/>
                  <a:pt x="4809946" y="3371329"/>
                </a:cubicBezTo>
                <a:cubicBezTo>
                  <a:pt x="4799850" y="3371329"/>
                  <a:pt x="4791528" y="3371671"/>
                  <a:pt x="4784980" y="3372352"/>
                </a:cubicBezTo>
                <a:cubicBezTo>
                  <a:pt x="4778432" y="3373035"/>
                  <a:pt x="4773179" y="3374058"/>
                  <a:pt x="4769223" y="3375422"/>
                </a:cubicBezTo>
                <a:cubicBezTo>
                  <a:pt x="4765267" y="3376786"/>
                  <a:pt x="4762539" y="3378491"/>
                  <a:pt x="4761038" y="3380538"/>
                </a:cubicBezTo>
                <a:cubicBezTo>
                  <a:pt x="4759537" y="3382584"/>
                  <a:pt x="4758786" y="3384972"/>
                  <a:pt x="4758786" y="3387700"/>
                </a:cubicBezTo>
                <a:lnTo>
                  <a:pt x="4758786" y="3630402"/>
                </a:lnTo>
                <a:cubicBezTo>
                  <a:pt x="4743779" y="3648683"/>
                  <a:pt x="4729660" y="3662598"/>
                  <a:pt x="4716427" y="3672148"/>
                </a:cubicBezTo>
                <a:cubicBezTo>
                  <a:pt x="4703193" y="3681698"/>
                  <a:pt x="4690028" y="3686473"/>
                  <a:pt x="4676931" y="3686473"/>
                </a:cubicBezTo>
                <a:cubicBezTo>
                  <a:pt x="4666564" y="3686473"/>
                  <a:pt x="4657490" y="3684495"/>
                  <a:pt x="4649714" y="3680538"/>
                </a:cubicBezTo>
                <a:cubicBezTo>
                  <a:pt x="4641938" y="3676582"/>
                  <a:pt x="4635526" y="3670988"/>
                  <a:pt x="4630479" y="3663758"/>
                </a:cubicBezTo>
                <a:cubicBezTo>
                  <a:pt x="4625430" y="3656527"/>
                  <a:pt x="4621679" y="3647864"/>
                  <a:pt x="4619223" y="3637769"/>
                </a:cubicBezTo>
                <a:cubicBezTo>
                  <a:pt x="4616768" y="3627673"/>
                  <a:pt x="4615539" y="3613076"/>
                  <a:pt x="4615539" y="3593976"/>
                </a:cubicBezTo>
                <a:lnTo>
                  <a:pt x="4615539" y="3387700"/>
                </a:lnTo>
                <a:cubicBezTo>
                  <a:pt x="4615539" y="3384972"/>
                  <a:pt x="4614721" y="3382584"/>
                  <a:pt x="4613085" y="3380538"/>
                </a:cubicBezTo>
                <a:cubicBezTo>
                  <a:pt x="4611447" y="3378491"/>
                  <a:pt x="4608650" y="3376786"/>
                  <a:pt x="4604693" y="3375422"/>
                </a:cubicBezTo>
                <a:cubicBezTo>
                  <a:pt x="4600737" y="3374058"/>
                  <a:pt x="4595485" y="3373035"/>
                  <a:pt x="4588936" y="3372352"/>
                </a:cubicBezTo>
                <a:cubicBezTo>
                  <a:pt x="4582388" y="3371671"/>
                  <a:pt x="4574066" y="3371329"/>
                  <a:pt x="4563971" y="3371329"/>
                </a:cubicBezTo>
                <a:close/>
                <a:moveTo>
                  <a:pt x="6429122" y="3364781"/>
                </a:moveTo>
                <a:cubicBezTo>
                  <a:pt x="6402383" y="3364781"/>
                  <a:pt x="6377826" y="3369010"/>
                  <a:pt x="6355452" y="3377469"/>
                </a:cubicBezTo>
                <a:cubicBezTo>
                  <a:pt x="6333078" y="3385927"/>
                  <a:pt x="6313705" y="3398887"/>
                  <a:pt x="6297334" y="3416350"/>
                </a:cubicBezTo>
                <a:cubicBezTo>
                  <a:pt x="6280963" y="3433812"/>
                  <a:pt x="6268208" y="3455845"/>
                  <a:pt x="6259067" y="3482448"/>
                </a:cubicBezTo>
                <a:cubicBezTo>
                  <a:pt x="6249927" y="3509051"/>
                  <a:pt x="6245356" y="3540634"/>
                  <a:pt x="6245356" y="3577196"/>
                </a:cubicBezTo>
                <a:cubicBezTo>
                  <a:pt x="6245356" y="3608847"/>
                  <a:pt x="6249108" y="3636950"/>
                  <a:pt x="6256611" y="3661507"/>
                </a:cubicBezTo>
                <a:cubicBezTo>
                  <a:pt x="6264115" y="3686063"/>
                  <a:pt x="6275233" y="3706868"/>
                  <a:pt x="6289967" y="3723922"/>
                </a:cubicBezTo>
                <a:cubicBezTo>
                  <a:pt x="6304701" y="3740975"/>
                  <a:pt x="6322914" y="3753867"/>
                  <a:pt x="6344606" y="3762598"/>
                </a:cubicBezTo>
                <a:cubicBezTo>
                  <a:pt x="6366298" y="3771330"/>
                  <a:pt x="6391195" y="3775695"/>
                  <a:pt x="6419299" y="3775695"/>
                </a:cubicBezTo>
                <a:cubicBezTo>
                  <a:pt x="6431851" y="3775695"/>
                  <a:pt x="6444060" y="3774604"/>
                  <a:pt x="6455929" y="3772421"/>
                </a:cubicBezTo>
                <a:cubicBezTo>
                  <a:pt x="6467798" y="3770238"/>
                  <a:pt x="6478781" y="3767373"/>
                  <a:pt x="6488876" y="3763826"/>
                </a:cubicBezTo>
                <a:cubicBezTo>
                  <a:pt x="6498972" y="3760279"/>
                  <a:pt x="6507976" y="3756254"/>
                  <a:pt x="6515888" y="3751752"/>
                </a:cubicBezTo>
                <a:cubicBezTo>
                  <a:pt x="6523801" y="3747250"/>
                  <a:pt x="6529395" y="3743431"/>
                  <a:pt x="6532669" y="3740293"/>
                </a:cubicBezTo>
                <a:cubicBezTo>
                  <a:pt x="6535943" y="3737155"/>
                  <a:pt x="6538058" y="3734563"/>
                  <a:pt x="6539013" y="3732516"/>
                </a:cubicBezTo>
                <a:cubicBezTo>
                  <a:pt x="6539968" y="3730470"/>
                  <a:pt x="6540786" y="3727810"/>
                  <a:pt x="6541468" y="3724535"/>
                </a:cubicBezTo>
                <a:cubicBezTo>
                  <a:pt x="6542151" y="3721261"/>
                  <a:pt x="6542696" y="3717237"/>
                  <a:pt x="6543105" y="3712462"/>
                </a:cubicBezTo>
                <a:cubicBezTo>
                  <a:pt x="6543515" y="3707687"/>
                  <a:pt x="6543719" y="3701753"/>
                  <a:pt x="6543719" y="3694658"/>
                </a:cubicBezTo>
                <a:cubicBezTo>
                  <a:pt x="6543719" y="3685654"/>
                  <a:pt x="6543447" y="3678287"/>
                  <a:pt x="6542901" y="3672557"/>
                </a:cubicBezTo>
                <a:cubicBezTo>
                  <a:pt x="6542355" y="3666827"/>
                  <a:pt x="6541605" y="3662121"/>
                  <a:pt x="6540650" y="3658437"/>
                </a:cubicBezTo>
                <a:cubicBezTo>
                  <a:pt x="6539695" y="3654754"/>
                  <a:pt x="6538399" y="3652230"/>
                  <a:pt x="6536762" y="3650866"/>
                </a:cubicBezTo>
                <a:cubicBezTo>
                  <a:pt x="6535124" y="3649501"/>
                  <a:pt x="6533078" y="3648819"/>
                  <a:pt x="6530622" y="3648819"/>
                </a:cubicBezTo>
                <a:cubicBezTo>
                  <a:pt x="6527076" y="3648819"/>
                  <a:pt x="6522710" y="3650934"/>
                  <a:pt x="6517526" y="3655163"/>
                </a:cubicBezTo>
                <a:cubicBezTo>
                  <a:pt x="6512342" y="3659392"/>
                  <a:pt x="6505930" y="3664099"/>
                  <a:pt x="6498289" y="3669283"/>
                </a:cubicBezTo>
                <a:cubicBezTo>
                  <a:pt x="6490650" y="3674467"/>
                  <a:pt x="6481714" y="3679174"/>
                  <a:pt x="6471482" y="3683403"/>
                </a:cubicBezTo>
                <a:cubicBezTo>
                  <a:pt x="6461250" y="3687632"/>
                  <a:pt x="6449040" y="3689747"/>
                  <a:pt x="6434852" y="3689747"/>
                </a:cubicBezTo>
                <a:cubicBezTo>
                  <a:pt x="6420936" y="3689747"/>
                  <a:pt x="6408726" y="3687223"/>
                  <a:pt x="6398221" y="3682175"/>
                </a:cubicBezTo>
                <a:cubicBezTo>
                  <a:pt x="6387717" y="3677128"/>
                  <a:pt x="6378985" y="3669556"/>
                  <a:pt x="6372027" y="3659460"/>
                </a:cubicBezTo>
                <a:cubicBezTo>
                  <a:pt x="6365070" y="3649365"/>
                  <a:pt x="6359818" y="3636814"/>
                  <a:pt x="6356270" y="3621807"/>
                </a:cubicBezTo>
                <a:cubicBezTo>
                  <a:pt x="6352723" y="3606800"/>
                  <a:pt x="6350950" y="3589474"/>
                  <a:pt x="6350950" y="3569829"/>
                </a:cubicBezTo>
                <a:cubicBezTo>
                  <a:pt x="6350950" y="3529992"/>
                  <a:pt x="6358044" y="3499774"/>
                  <a:pt x="6372232" y="3479174"/>
                </a:cubicBezTo>
                <a:cubicBezTo>
                  <a:pt x="6386421" y="3458573"/>
                  <a:pt x="6406885" y="3448273"/>
                  <a:pt x="6433624" y="3448273"/>
                </a:cubicBezTo>
                <a:cubicBezTo>
                  <a:pt x="6447266" y="3448273"/>
                  <a:pt x="6458999" y="3450183"/>
                  <a:pt x="6468822" y="3454003"/>
                </a:cubicBezTo>
                <a:cubicBezTo>
                  <a:pt x="6478644" y="3457823"/>
                  <a:pt x="6487103" y="3462052"/>
                  <a:pt x="6494197" y="3466691"/>
                </a:cubicBezTo>
                <a:cubicBezTo>
                  <a:pt x="6501291" y="3471329"/>
                  <a:pt x="6507430" y="3475558"/>
                  <a:pt x="6512614" y="3479378"/>
                </a:cubicBezTo>
                <a:cubicBezTo>
                  <a:pt x="6517799" y="3483198"/>
                  <a:pt x="6522710" y="3485108"/>
                  <a:pt x="6527348" y="3485108"/>
                </a:cubicBezTo>
                <a:cubicBezTo>
                  <a:pt x="6531714" y="3485108"/>
                  <a:pt x="6535261" y="3481902"/>
                  <a:pt x="6537989" y="3475490"/>
                </a:cubicBezTo>
                <a:cubicBezTo>
                  <a:pt x="6540718" y="3469078"/>
                  <a:pt x="6542082" y="3457960"/>
                  <a:pt x="6542082" y="3442134"/>
                </a:cubicBezTo>
                <a:cubicBezTo>
                  <a:pt x="6542082" y="3435313"/>
                  <a:pt x="6541878" y="3429515"/>
                  <a:pt x="6541468" y="3424740"/>
                </a:cubicBezTo>
                <a:cubicBezTo>
                  <a:pt x="6541059" y="3419965"/>
                  <a:pt x="6540514" y="3415940"/>
                  <a:pt x="6539831" y="3412666"/>
                </a:cubicBezTo>
                <a:cubicBezTo>
                  <a:pt x="6539149" y="3409392"/>
                  <a:pt x="6538194" y="3406732"/>
                  <a:pt x="6536966" y="3404685"/>
                </a:cubicBezTo>
                <a:cubicBezTo>
                  <a:pt x="6535738" y="3402639"/>
                  <a:pt x="6533624" y="3400115"/>
                  <a:pt x="6530622" y="3397114"/>
                </a:cubicBezTo>
                <a:cubicBezTo>
                  <a:pt x="6527621" y="3394112"/>
                  <a:pt x="6522505" y="3390565"/>
                  <a:pt x="6515275" y="3386472"/>
                </a:cubicBezTo>
                <a:cubicBezTo>
                  <a:pt x="6508044" y="3382380"/>
                  <a:pt x="6499859" y="3378696"/>
                  <a:pt x="6490718" y="3375422"/>
                </a:cubicBezTo>
                <a:cubicBezTo>
                  <a:pt x="6481578" y="3372148"/>
                  <a:pt x="6471755" y="3369556"/>
                  <a:pt x="6461250" y="3367646"/>
                </a:cubicBezTo>
                <a:cubicBezTo>
                  <a:pt x="6450745" y="3365736"/>
                  <a:pt x="6440036" y="3364781"/>
                  <a:pt x="6429122" y="3364781"/>
                </a:cubicBezTo>
                <a:close/>
                <a:moveTo>
                  <a:pt x="4324098" y="3364781"/>
                </a:moveTo>
                <a:cubicBezTo>
                  <a:pt x="4297357" y="3364781"/>
                  <a:pt x="4272801" y="3369010"/>
                  <a:pt x="4250428" y="3377469"/>
                </a:cubicBezTo>
                <a:cubicBezTo>
                  <a:pt x="4228054" y="3385927"/>
                  <a:pt x="4208681" y="3398887"/>
                  <a:pt x="4192310" y="3416350"/>
                </a:cubicBezTo>
                <a:cubicBezTo>
                  <a:pt x="4175939" y="3433812"/>
                  <a:pt x="4163183" y="3455845"/>
                  <a:pt x="4154042" y="3482448"/>
                </a:cubicBezTo>
                <a:cubicBezTo>
                  <a:pt x="4144902" y="3509051"/>
                  <a:pt x="4140332" y="3540634"/>
                  <a:pt x="4140332" y="3577196"/>
                </a:cubicBezTo>
                <a:cubicBezTo>
                  <a:pt x="4140332" y="3608847"/>
                  <a:pt x="4144083" y="3636950"/>
                  <a:pt x="4151587" y="3661507"/>
                </a:cubicBezTo>
                <a:cubicBezTo>
                  <a:pt x="4159090" y="3686063"/>
                  <a:pt x="4170209" y="3706868"/>
                  <a:pt x="4184943" y="3723922"/>
                </a:cubicBezTo>
                <a:cubicBezTo>
                  <a:pt x="4199677" y="3740975"/>
                  <a:pt x="4217889" y="3753867"/>
                  <a:pt x="4239581" y="3762598"/>
                </a:cubicBezTo>
                <a:cubicBezTo>
                  <a:pt x="4261273" y="3771330"/>
                  <a:pt x="4286170" y="3775695"/>
                  <a:pt x="4314275" y="3775695"/>
                </a:cubicBezTo>
                <a:cubicBezTo>
                  <a:pt x="4326825" y="3775695"/>
                  <a:pt x="4339035" y="3774604"/>
                  <a:pt x="4350904" y="3772421"/>
                </a:cubicBezTo>
                <a:cubicBezTo>
                  <a:pt x="4362774" y="3770238"/>
                  <a:pt x="4373756" y="3767373"/>
                  <a:pt x="4383851" y="3763826"/>
                </a:cubicBezTo>
                <a:cubicBezTo>
                  <a:pt x="4393947" y="3760279"/>
                  <a:pt x="4402951" y="3756254"/>
                  <a:pt x="4410864" y="3751752"/>
                </a:cubicBezTo>
                <a:cubicBezTo>
                  <a:pt x="4418776" y="3747250"/>
                  <a:pt x="4424370" y="3743431"/>
                  <a:pt x="4427644" y="3740293"/>
                </a:cubicBezTo>
                <a:cubicBezTo>
                  <a:pt x="4430918" y="3737155"/>
                  <a:pt x="4433033" y="3734563"/>
                  <a:pt x="4433989" y="3732516"/>
                </a:cubicBezTo>
                <a:cubicBezTo>
                  <a:pt x="4434943" y="3730470"/>
                  <a:pt x="4435761" y="3727810"/>
                  <a:pt x="4436443" y="3724535"/>
                </a:cubicBezTo>
                <a:cubicBezTo>
                  <a:pt x="4437125" y="3721261"/>
                  <a:pt x="4437671" y="3717237"/>
                  <a:pt x="4438081" y="3712462"/>
                </a:cubicBezTo>
                <a:cubicBezTo>
                  <a:pt x="4438490" y="3707687"/>
                  <a:pt x="4438694" y="3701753"/>
                  <a:pt x="4438694" y="3694658"/>
                </a:cubicBezTo>
                <a:cubicBezTo>
                  <a:pt x="4438694" y="3685654"/>
                  <a:pt x="4438422" y="3678287"/>
                  <a:pt x="4437876" y="3672557"/>
                </a:cubicBezTo>
                <a:cubicBezTo>
                  <a:pt x="4437330" y="3666827"/>
                  <a:pt x="4436580" y="3662121"/>
                  <a:pt x="4435626" y="3658437"/>
                </a:cubicBezTo>
                <a:cubicBezTo>
                  <a:pt x="4434670" y="3654754"/>
                  <a:pt x="4433374" y="3652230"/>
                  <a:pt x="4431737" y="3650866"/>
                </a:cubicBezTo>
                <a:cubicBezTo>
                  <a:pt x="4430100" y="3649501"/>
                  <a:pt x="4428053" y="3648819"/>
                  <a:pt x="4425598" y="3648819"/>
                </a:cubicBezTo>
                <a:cubicBezTo>
                  <a:pt x="4422050" y="3648819"/>
                  <a:pt x="4417685" y="3650934"/>
                  <a:pt x="4412501" y="3655163"/>
                </a:cubicBezTo>
                <a:cubicBezTo>
                  <a:pt x="4407316" y="3659392"/>
                  <a:pt x="4400904" y="3664099"/>
                  <a:pt x="4393265" y="3669283"/>
                </a:cubicBezTo>
                <a:cubicBezTo>
                  <a:pt x="4385625" y="3674467"/>
                  <a:pt x="4376689" y="3679174"/>
                  <a:pt x="4366457" y="3683403"/>
                </a:cubicBezTo>
                <a:cubicBezTo>
                  <a:pt x="4356225" y="3687632"/>
                  <a:pt x="4344015" y="3689747"/>
                  <a:pt x="4329827" y="3689747"/>
                </a:cubicBezTo>
                <a:cubicBezTo>
                  <a:pt x="4315911" y="3689747"/>
                  <a:pt x="4303702" y="3687223"/>
                  <a:pt x="4293196" y="3682175"/>
                </a:cubicBezTo>
                <a:cubicBezTo>
                  <a:pt x="4282691" y="3677128"/>
                  <a:pt x="4273960" y="3669556"/>
                  <a:pt x="4267003" y="3659460"/>
                </a:cubicBezTo>
                <a:cubicBezTo>
                  <a:pt x="4260045" y="3649365"/>
                  <a:pt x="4254793" y="3636814"/>
                  <a:pt x="4251245" y="3621807"/>
                </a:cubicBezTo>
                <a:cubicBezTo>
                  <a:pt x="4247698" y="3606800"/>
                  <a:pt x="4245925" y="3589474"/>
                  <a:pt x="4245925" y="3569829"/>
                </a:cubicBezTo>
                <a:cubicBezTo>
                  <a:pt x="4245925" y="3529992"/>
                  <a:pt x="4253019" y="3499774"/>
                  <a:pt x="4267207" y="3479174"/>
                </a:cubicBezTo>
                <a:cubicBezTo>
                  <a:pt x="4281395" y="3458573"/>
                  <a:pt x="4301860" y="3448273"/>
                  <a:pt x="4328599" y="3448273"/>
                </a:cubicBezTo>
                <a:cubicBezTo>
                  <a:pt x="4342241" y="3448273"/>
                  <a:pt x="4353974" y="3450183"/>
                  <a:pt x="4363797" y="3454003"/>
                </a:cubicBezTo>
                <a:cubicBezTo>
                  <a:pt x="4373619" y="3457823"/>
                  <a:pt x="4382078" y="3462052"/>
                  <a:pt x="4389172" y="3466691"/>
                </a:cubicBezTo>
                <a:cubicBezTo>
                  <a:pt x="4396266" y="3471329"/>
                  <a:pt x="4402406" y="3475558"/>
                  <a:pt x="4407590" y="3479378"/>
                </a:cubicBezTo>
                <a:cubicBezTo>
                  <a:pt x="4412773" y="3483198"/>
                  <a:pt x="4417685" y="3485108"/>
                  <a:pt x="4422324" y="3485108"/>
                </a:cubicBezTo>
                <a:cubicBezTo>
                  <a:pt x="4426689" y="3485108"/>
                  <a:pt x="4430236" y="3481902"/>
                  <a:pt x="4432965" y="3475490"/>
                </a:cubicBezTo>
                <a:cubicBezTo>
                  <a:pt x="4435693" y="3469078"/>
                  <a:pt x="4437057" y="3457960"/>
                  <a:pt x="4437057" y="3442134"/>
                </a:cubicBezTo>
                <a:cubicBezTo>
                  <a:pt x="4437057" y="3435313"/>
                  <a:pt x="4436853" y="3429515"/>
                  <a:pt x="4436443" y="3424740"/>
                </a:cubicBezTo>
                <a:cubicBezTo>
                  <a:pt x="4436034" y="3419965"/>
                  <a:pt x="4435488" y="3415940"/>
                  <a:pt x="4434806" y="3412666"/>
                </a:cubicBezTo>
                <a:cubicBezTo>
                  <a:pt x="4434125" y="3409392"/>
                  <a:pt x="4433170" y="3406732"/>
                  <a:pt x="4431942" y="3404685"/>
                </a:cubicBezTo>
                <a:cubicBezTo>
                  <a:pt x="4430714" y="3402639"/>
                  <a:pt x="4428599" y="3400115"/>
                  <a:pt x="4425598" y="3397114"/>
                </a:cubicBezTo>
                <a:cubicBezTo>
                  <a:pt x="4422597" y="3394112"/>
                  <a:pt x="4417480" y="3390565"/>
                  <a:pt x="4410250" y="3386472"/>
                </a:cubicBezTo>
                <a:cubicBezTo>
                  <a:pt x="4403019" y="3382380"/>
                  <a:pt x="4394833" y="3378696"/>
                  <a:pt x="4385693" y="3375422"/>
                </a:cubicBezTo>
                <a:cubicBezTo>
                  <a:pt x="4376553" y="3372148"/>
                  <a:pt x="4366730" y="3369556"/>
                  <a:pt x="4356225" y="3367646"/>
                </a:cubicBezTo>
                <a:cubicBezTo>
                  <a:pt x="4345720" y="3365736"/>
                  <a:pt x="4335011" y="3364781"/>
                  <a:pt x="4324098" y="3364781"/>
                </a:cubicBezTo>
                <a:close/>
                <a:moveTo>
                  <a:pt x="3971673" y="3364781"/>
                </a:moveTo>
                <a:cubicBezTo>
                  <a:pt x="3944933" y="3364781"/>
                  <a:pt x="3920376" y="3369010"/>
                  <a:pt x="3898002" y="3377469"/>
                </a:cubicBezTo>
                <a:cubicBezTo>
                  <a:pt x="3875629" y="3385927"/>
                  <a:pt x="3856256" y="3398887"/>
                  <a:pt x="3839885" y="3416350"/>
                </a:cubicBezTo>
                <a:cubicBezTo>
                  <a:pt x="3823514" y="3433812"/>
                  <a:pt x="3810758" y="3455845"/>
                  <a:pt x="3801618" y="3482448"/>
                </a:cubicBezTo>
                <a:cubicBezTo>
                  <a:pt x="3792477" y="3509051"/>
                  <a:pt x="3787907" y="3540634"/>
                  <a:pt x="3787907" y="3577196"/>
                </a:cubicBezTo>
                <a:cubicBezTo>
                  <a:pt x="3787907" y="3608847"/>
                  <a:pt x="3791658" y="3636950"/>
                  <a:pt x="3799162" y="3661507"/>
                </a:cubicBezTo>
                <a:cubicBezTo>
                  <a:pt x="3806665" y="3686063"/>
                  <a:pt x="3817784" y="3706868"/>
                  <a:pt x="3832518" y="3723922"/>
                </a:cubicBezTo>
                <a:cubicBezTo>
                  <a:pt x="3847252" y="3740975"/>
                  <a:pt x="3865465" y="3753867"/>
                  <a:pt x="3887157" y="3762598"/>
                </a:cubicBezTo>
                <a:cubicBezTo>
                  <a:pt x="3908848" y="3771330"/>
                  <a:pt x="3933746" y="3775695"/>
                  <a:pt x="3961850" y="3775695"/>
                </a:cubicBezTo>
                <a:cubicBezTo>
                  <a:pt x="3974401" y="3775695"/>
                  <a:pt x="3986611" y="3774604"/>
                  <a:pt x="3998480" y="3772421"/>
                </a:cubicBezTo>
                <a:cubicBezTo>
                  <a:pt x="4010349" y="3770238"/>
                  <a:pt x="4021331" y="3767373"/>
                  <a:pt x="4031427" y="3763826"/>
                </a:cubicBezTo>
                <a:cubicBezTo>
                  <a:pt x="4041522" y="3760279"/>
                  <a:pt x="4050526" y="3756254"/>
                  <a:pt x="4058439" y="3751752"/>
                </a:cubicBezTo>
                <a:cubicBezTo>
                  <a:pt x="4066352" y="3747250"/>
                  <a:pt x="4071945" y="3743431"/>
                  <a:pt x="4075219" y="3740293"/>
                </a:cubicBezTo>
                <a:cubicBezTo>
                  <a:pt x="4078493" y="3737155"/>
                  <a:pt x="4080608" y="3734563"/>
                  <a:pt x="4081564" y="3732516"/>
                </a:cubicBezTo>
                <a:cubicBezTo>
                  <a:pt x="4082518" y="3730470"/>
                  <a:pt x="4083337" y="3727810"/>
                  <a:pt x="4084019" y="3724535"/>
                </a:cubicBezTo>
                <a:cubicBezTo>
                  <a:pt x="4084701" y="3721261"/>
                  <a:pt x="4085247" y="3717237"/>
                  <a:pt x="4085656" y="3712462"/>
                </a:cubicBezTo>
                <a:cubicBezTo>
                  <a:pt x="4086065" y="3707687"/>
                  <a:pt x="4086270" y="3701753"/>
                  <a:pt x="4086270" y="3694658"/>
                </a:cubicBezTo>
                <a:cubicBezTo>
                  <a:pt x="4086270" y="3685654"/>
                  <a:pt x="4085997" y="3678287"/>
                  <a:pt x="4085451" y="3672557"/>
                </a:cubicBezTo>
                <a:cubicBezTo>
                  <a:pt x="4084905" y="3666827"/>
                  <a:pt x="4084155" y="3662121"/>
                  <a:pt x="4083200" y="3658437"/>
                </a:cubicBezTo>
                <a:cubicBezTo>
                  <a:pt x="4082245" y="3654754"/>
                  <a:pt x="4080949" y="3652230"/>
                  <a:pt x="4079312" y="3650866"/>
                </a:cubicBezTo>
                <a:cubicBezTo>
                  <a:pt x="4077675" y="3649501"/>
                  <a:pt x="4075628" y="3648819"/>
                  <a:pt x="4073173" y="3648819"/>
                </a:cubicBezTo>
                <a:cubicBezTo>
                  <a:pt x="4069626" y="3648819"/>
                  <a:pt x="4065260" y="3650934"/>
                  <a:pt x="4060076" y="3655163"/>
                </a:cubicBezTo>
                <a:cubicBezTo>
                  <a:pt x="4054892" y="3659392"/>
                  <a:pt x="4048480" y="3664099"/>
                  <a:pt x="4040840" y="3669283"/>
                </a:cubicBezTo>
                <a:cubicBezTo>
                  <a:pt x="4033200" y="3674467"/>
                  <a:pt x="4024264" y="3679174"/>
                  <a:pt x="4014032" y="3683403"/>
                </a:cubicBezTo>
                <a:cubicBezTo>
                  <a:pt x="4003801" y="3687632"/>
                  <a:pt x="3991590" y="3689747"/>
                  <a:pt x="3977402" y="3689747"/>
                </a:cubicBezTo>
                <a:cubicBezTo>
                  <a:pt x="3963487" y="3689747"/>
                  <a:pt x="3951277" y="3687223"/>
                  <a:pt x="3940772" y="3682175"/>
                </a:cubicBezTo>
                <a:cubicBezTo>
                  <a:pt x="3930267" y="3677128"/>
                  <a:pt x="3921536" y="3669556"/>
                  <a:pt x="3914578" y="3659460"/>
                </a:cubicBezTo>
                <a:cubicBezTo>
                  <a:pt x="3907621" y="3649365"/>
                  <a:pt x="3902368" y="3636814"/>
                  <a:pt x="3898821" y="3621807"/>
                </a:cubicBezTo>
                <a:cubicBezTo>
                  <a:pt x="3895274" y="3606800"/>
                  <a:pt x="3893501" y="3589474"/>
                  <a:pt x="3893501" y="3569829"/>
                </a:cubicBezTo>
                <a:cubicBezTo>
                  <a:pt x="3893501" y="3529992"/>
                  <a:pt x="3900595" y="3499774"/>
                  <a:pt x="3914782" y="3479174"/>
                </a:cubicBezTo>
                <a:cubicBezTo>
                  <a:pt x="3928971" y="3458573"/>
                  <a:pt x="3949435" y="3448273"/>
                  <a:pt x="3976174" y="3448273"/>
                </a:cubicBezTo>
                <a:cubicBezTo>
                  <a:pt x="3989817" y="3448273"/>
                  <a:pt x="4001550" y="3450183"/>
                  <a:pt x="4011372" y="3454003"/>
                </a:cubicBezTo>
                <a:cubicBezTo>
                  <a:pt x="4021195" y="3457823"/>
                  <a:pt x="4029653" y="3462052"/>
                  <a:pt x="4036747" y="3466691"/>
                </a:cubicBezTo>
                <a:cubicBezTo>
                  <a:pt x="4043841" y="3471329"/>
                  <a:pt x="4049981" y="3475558"/>
                  <a:pt x="4055165" y="3479378"/>
                </a:cubicBezTo>
                <a:cubicBezTo>
                  <a:pt x="4060349" y="3483198"/>
                  <a:pt x="4065260" y="3485108"/>
                  <a:pt x="4069899" y="3485108"/>
                </a:cubicBezTo>
                <a:cubicBezTo>
                  <a:pt x="4074265" y="3485108"/>
                  <a:pt x="4077811" y="3481902"/>
                  <a:pt x="4080540" y="3475490"/>
                </a:cubicBezTo>
                <a:cubicBezTo>
                  <a:pt x="4083269" y="3469078"/>
                  <a:pt x="4084633" y="3457960"/>
                  <a:pt x="4084633" y="3442134"/>
                </a:cubicBezTo>
                <a:cubicBezTo>
                  <a:pt x="4084633" y="3435313"/>
                  <a:pt x="4084428" y="3429515"/>
                  <a:pt x="4084019" y="3424740"/>
                </a:cubicBezTo>
                <a:cubicBezTo>
                  <a:pt x="4083610" y="3419965"/>
                  <a:pt x="4083064" y="3415940"/>
                  <a:pt x="4082382" y="3412666"/>
                </a:cubicBezTo>
                <a:cubicBezTo>
                  <a:pt x="4081700" y="3409392"/>
                  <a:pt x="4080745" y="3406732"/>
                  <a:pt x="4079517" y="3404685"/>
                </a:cubicBezTo>
                <a:cubicBezTo>
                  <a:pt x="4078289" y="3402639"/>
                  <a:pt x="4076174" y="3400115"/>
                  <a:pt x="4073173" y="3397114"/>
                </a:cubicBezTo>
                <a:cubicBezTo>
                  <a:pt x="4070172" y="3394112"/>
                  <a:pt x="4065056" y="3390565"/>
                  <a:pt x="4057825" y="3386472"/>
                </a:cubicBezTo>
                <a:cubicBezTo>
                  <a:pt x="4050595" y="3382380"/>
                  <a:pt x="4042409" y="3378696"/>
                  <a:pt x="4033269" y="3375422"/>
                </a:cubicBezTo>
                <a:cubicBezTo>
                  <a:pt x="4024128" y="3372148"/>
                  <a:pt x="4014305" y="3369556"/>
                  <a:pt x="4003801" y="3367646"/>
                </a:cubicBezTo>
                <a:cubicBezTo>
                  <a:pt x="3993296" y="3365736"/>
                  <a:pt x="3982586" y="3364781"/>
                  <a:pt x="3971673" y="3364781"/>
                </a:cubicBezTo>
                <a:close/>
                <a:moveTo>
                  <a:pt x="8720479" y="3364371"/>
                </a:moveTo>
                <a:cubicBezTo>
                  <a:pt x="8731939" y="3364371"/>
                  <a:pt x="8743058" y="3365190"/>
                  <a:pt x="8753836" y="3366827"/>
                </a:cubicBezTo>
                <a:cubicBezTo>
                  <a:pt x="8764613" y="3368464"/>
                  <a:pt x="8774367" y="3370511"/>
                  <a:pt x="8783098" y="3372966"/>
                </a:cubicBezTo>
                <a:cubicBezTo>
                  <a:pt x="8791830" y="3375422"/>
                  <a:pt x="8799197" y="3378082"/>
                  <a:pt x="8805200" y="3380947"/>
                </a:cubicBezTo>
                <a:cubicBezTo>
                  <a:pt x="8811202" y="3383812"/>
                  <a:pt x="8815500" y="3386268"/>
                  <a:pt x="8818092" y="3388314"/>
                </a:cubicBezTo>
                <a:cubicBezTo>
                  <a:pt x="8820684" y="3390360"/>
                  <a:pt x="8822526" y="3392407"/>
                  <a:pt x="8823617" y="3394453"/>
                </a:cubicBezTo>
                <a:cubicBezTo>
                  <a:pt x="8824708" y="3396500"/>
                  <a:pt x="8825527" y="3398956"/>
                  <a:pt x="8826072" y="3401820"/>
                </a:cubicBezTo>
                <a:cubicBezTo>
                  <a:pt x="8826618" y="3404685"/>
                  <a:pt x="8827096" y="3408232"/>
                  <a:pt x="8827505" y="3412461"/>
                </a:cubicBezTo>
                <a:cubicBezTo>
                  <a:pt x="8827914" y="3416691"/>
                  <a:pt x="8828119" y="3421943"/>
                  <a:pt x="8828119" y="3428219"/>
                </a:cubicBezTo>
                <a:cubicBezTo>
                  <a:pt x="8828119" y="3435586"/>
                  <a:pt x="8827914" y="3441588"/>
                  <a:pt x="8827505" y="3446227"/>
                </a:cubicBezTo>
                <a:cubicBezTo>
                  <a:pt x="8827096" y="3450866"/>
                  <a:pt x="8826414" y="3454549"/>
                  <a:pt x="8825459" y="3457277"/>
                </a:cubicBezTo>
                <a:cubicBezTo>
                  <a:pt x="8824504" y="3460006"/>
                  <a:pt x="8823208" y="3461848"/>
                  <a:pt x="8821570" y="3462803"/>
                </a:cubicBezTo>
                <a:cubicBezTo>
                  <a:pt x="8819934" y="3463758"/>
                  <a:pt x="8818024" y="3464235"/>
                  <a:pt x="8815841" y="3464235"/>
                </a:cubicBezTo>
                <a:cubicBezTo>
                  <a:pt x="8813385" y="3464235"/>
                  <a:pt x="8809565" y="3462803"/>
                  <a:pt x="8804381" y="3459938"/>
                </a:cubicBezTo>
                <a:cubicBezTo>
                  <a:pt x="8799197" y="3457073"/>
                  <a:pt x="8792716" y="3454003"/>
                  <a:pt x="8784940" y="3450729"/>
                </a:cubicBezTo>
                <a:cubicBezTo>
                  <a:pt x="8777164" y="3447455"/>
                  <a:pt x="8768160" y="3444385"/>
                  <a:pt x="8757928" y="3441520"/>
                </a:cubicBezTo>
                <a:cubicBezTo>
                  <a:pt x="8747696" y="3438655"/>
                  <a:pt x="8736032" y="3437223"/>
                  <a:pt x="8722935" y="3437223"/>
                </a:cubicBezTo>
                <a:cubicBezTo>
                  <a:pt x="8713658" y="3437223"/>
                  <a:pt x="8705608" y="3438178"/>
                  <a:pt x="8698788" y="3440088"/>
                </a:cubicBezTo>
                <a:cubicBezTo>
                  <a:pt x="8691966" y="3441998"/>
                  <a:pt x="8686372" y="3444726"/>
                  <a:pt x="8682007" y="3448273"/>
                </a:cubicBezTo>
                <a:cubicBezTo>
                  <a:pt x="8677642" y="3451820"/>
                  <a:pt x="8674368" y="3455981"/>
                  <a:pt x="8672184" y="3460756"/>
                </a:cubicBezTo>
                <a:cubicBezTo>
                  <a:pt x="8670002" y="3465531"/>
                  <a:pt x="8668910" y="3470647"/>
                  <a:pt x="8668910" y="3476104"/>
                </a:cubicBezTo>
                <a:cubicBezTo>
                  <a:pt x="8668910" y="3484563"/>
                  <a:pt x="8671502" y="3491657"/>
                  <a:pt x="8676686" y="3497387"/>
                </a:cubicBezTo>
                <a:cubicBezTo>
                  <a:pt x="8681870" y="3503116"/>
                  <a:pt x="8688692" y="3508164"/>
                  <a:pt x="8697150" y="3512530"/>
                </a:cubicBezTo>
                <a:cubicBezTo>
                  <a:pt x="8705608" y="3516896"/>
                  <a:pt x="8715226" y="3520988"/>
                  <a:pt x="8726004" y="3524808"/>
                </a:cubicBezTo>
                <a:cubicBezTo>
                  <a:pt x="8736782" y="3528628"/>
                  <a:pt x="8747696" y="3532789"/>
                  <a:pt x="8758746" y="3537291"/>
                </a:cubicBezTo>
                <a:cubicBezTo>
                  <a:pt x="8769797" y="3541793"/>
                  <a:pt x="8780711" y="3547046"/>
                  <a:pt x="8791489" y="3553048"/>
                </a:cubicBezTo>
                <a:cubicBezTo>
                  <a:pt x="8802266" y="3559051"/>
                  <a:pt x="8811884" y="3566418"/>
                  <a:pt x="8820343" y="3575149"/>
                </a:cubicBezTo>
                <a:cubicBezTo>
                  <a:pt x="8828801" y="3583881"/>
                  <a:pt x="8835622" y="3594317"/>
                  <a:pt x="8840806" y="3606459"/>
                </a:cubicBezTo>
                <a:cubicBezTo>
                  <a:pt x="8845990" y="3618601"/>
                  <a:pt x="8848583" y="3632994"/>
                  <a:pt x="8848583" y="3649638"/>
                </a:cubicBezTo>
                <a:cubicBezTo>
                  <a:pt x="8848583" y="3670375"/>
                  <a:pt x="8844695" y="3688656"/>
                  <a:pt x="8836918" y="3704481"/>
                </a:cubicBezTo>
                <a:cubicBezTo>
                  <a:pt x="8829142" y="3720306"/>
                  <a:pt x="8818160" y="3733540"/>
                  <a:pt x="8803972" y="3744181"/>
                </a:cubicBezTo>
                <a:cubicBezTo>
                  <a:pt x="8789784" y="3754822"/>
                  <a:pt x="8773004" y="3762803"/>
                  <a:pt x="8753630" y="3768123"/>
                </a:cubicBezTo>
                <a:cubicBezTo>
                  <a:pt x="8734258" y="3773444"/>
                  <a:pt x="8713249" y="3776104"/>
                  <a:pt x="8690602" y="3776104"/>
                </a:cubicBezTo>
                <a:cubicBezTo>
                  <a:pt x="8676959" y="3776104"/>
                  <a:pt x="8663931" y="3775081"/>
                  <a:pt x="8651516" y="3773035"/>
                </a:cubicBezTo>
                <a:cubicBezTo>
                  <a:pt x="8639101" y="3770988"/>
                  <a:pt x="8627982" y="3768396"/>
                  <a:pt x="8618160" y="3765259"/>
                </a:cubicBezTo>
                <a:cubicBezTo>
                  <a:pt x="8608337" y="3762121"/>
                  <a:pt x="8600152" y="3758915"/>
                  <a:pt x="8593603" y="3755641"/>
                </a:cubicBezTo>
                <a:cubicBezTo>
                  <a:pt x="8587055" y="3752366"/>
                  <a:pt x="8582280" y="3749297"/>
                  <a:pt x="8579278" y="3746432"/>
                </a:cubicBezTo>
                <a:cubicBezTo>
                  <a:pt x="8576277" y="3743567"/>
                  <a:pt x="8573958" y="3739065"/>
                  <a:pt x="8572321" y="3732926"/>
                </a:cubicBezTo>
                <a:cubicBezTo>
                  <a:pt x="8570684" y="3726786"/>
                  <a:pt x="8569865" y="3717714"/>
                  <a:pt x="8569865" y="3705709"/>
                </a:cubicBezTo>
                <a:cubicBezTo>
                  <a:pt x="8569865" y="3697796"/>
                  <a:pt x="8570138" y="3691452"/>
                  <a:pt x="8570684" y="3686677"/>
                </a:cubicBezTo>
                <a:cubicBezTo>
                  <a:pt x="8571230" y="3681903"/>
                  <a:pt x="8572048" y="3678082"/>
                  <a:pt x="8573140" y="3675218"/>
                </a:cubicBezTo>
                <a:cubicBezTo>
                  <a:pt x="8574230" y="3672353"/>
                  <a:pt x="8575595" y="3670443"/>
                  <a:pt x="8577232" y="3669488"/>
                </a:cubicBezTo>
                <a:cubicBezTo>
                  <a:pt x="8578869" y="3668533"/>
                  <a:pt x="8580916" y="3668055"/>
                  <a:pt x="8583372" y="3668055"/>
                </a:cubicBezTo>
                <a:cubicBezTo>
                  <a:pt x="8586373" y="3668055"/>
                  <a:pt x="8590806" y="3669761"/>
                  <a:pt x="8596673" y="3673171"/>
                </a:cubicBezTo>
                <a:cubicBezTo>
                  <a:pt x="8602540" y="3676582"/>
                  <a:pt x="8609838" y="3680333"/>
                  <a:pt x="8618569" y="3684426"/>
                </a:cubicBezTo>
                <a:cubicBezTo>
                  <a:pt x="8627300" y="3688519"/>
                  <a:pt x="8637464" y="3692339"/>
                  <a:pt x="8649060" y="3695886"/>
                </a:cubicBezTo>
                <a:cubicBezTo>
                  <a:pt x="8660656" y="3699433"/>
                  <a:pt x="8673822" y="3701207"/>
                  <a:pt x="8688556" y="3701207"/>
                </a:cubicBezTo>
                <a:cubicBezTo>
                  <a:pt x="8697832" y="3701207"/>
                  <a:pt x="8706086" y="3700252"/>
                  <a:pt x="8713317" y="3698342"/>
                </a:cubicBezTo>
                <a:cubicBezTo>
                  <a:pt x="8720547" y="3696432"/>
                  <a:pt x="8726823" y="3693703"/>
                  <a:pt x="8732144" y="3690156"/>
                </a:cubicBezTo>
                <a:cubicBezTo>
                  <a:pt x="8737464" y="3686609"/>
                  <a:pt x="8741489" y="3682107"/>
                  <a:pt x="8744218" y="3676650"/>
                </a:cubicBezTo>
                <a:cubicBezTo>
                  <a:pt x="8746946" y="3671193"/>
                  <a:pt x="8748310" y="3664918"/>
                  <a:pt x="8748310" y="3657823"/>
                </a:cubicBezTo>
                <a:cubicBezTo>
                  <a:pt x="8748310" y="3649638"/>
                  <a:pt x="8745786" y="3642612"/>
                  <a:pt x="8740738" y="3636745"/>
                </a:cubicBezTo>
                <a:cubicBezTo>
                  <a:pt x="8735690" y="3630879"/>
                  <a:pt x="8729006" y="3625763"/>
                  <a:pt x="8720684" y="3621398"/>
                </a:cubicBezTo>
                <a:cubicBezTo>
                  <a:pt x="8712362" y="3617032"/>
                  <a:pt x="8702948" y="3612939"/>
                  <a:pt x="8692444" y="3609119"/>
                </a:cubicBezTo>
                <a:cubicBezTo>
                  <a:pt x="8681939" y="3605299"/>
                  <a:pt x="8671162" y="3601070"/>
                  <a:pt x="8660111" y="3596432"/>
                </a:cubicBezTo>
                <a:cubicBezTo>
                  <a:pt x="8649060" y="3591793"/>
                  <a:pt x="8638282" y="3586473"/>
                  <a:pt x="8627778" y="3580470"/>
                </a:cubicBezTo>
                <a:cubicBezTo>
                  <a:pt x="8617274" y="3574467"/>
                  <a:pt x="8607860" y="3567100"/>
                  <a:pt x="8599538" y="3558369"/>
                </a:cubicBezTo>
                <a:cubicBezTo>
                  <a:pt x="8591216" y="3549638"/>
                  <a:pt x="8584531" y="3539133"/>
                  <a:pt x="8579483" y="3526854"/>
                </a:cubicBezTo>
                <a:cubicBezTo>
                  <a:pt x="8574435" y="3514576"/>
                  <a:pt x="8571912" y="3499842"/>
                  <a:pt x="8571912" y="3482653"/>
                </a:cubicBezTo>
                <a:cubicBezTo>
                  <a:pt x="8571912" y="3465190"/>
                  <a:pt x="8575322" y="3449160"/>
                  <a:pt x="8582144" y="3434562"/>
                </a:cubicBezTo>
                <a:cubicBezTo>
                  <a:pt x="8588964" y="3419965"/>
                  <a:pt x="8598787" y="3407482"/>
                  <a:pt x="8611612" y="3397114"/>
                </a:cubicBezTo>
                <a:cubicBezTo>
                  <a:pt x="8624436" y="3386746"/>
                  <a:pt x="8640056" y="3378696"/>
                  <a:pt x="8658474" y="3372966"/>
                </a:cubicBezTo>
                <a:cubicBezTo>
                  <a:pt x="8676891" y="3367237"/>
                  <a:pt x="8697560" y="3364371"/>
                  <a:pt x="8720479" y="3364371"/>
                </a:cubicBezTo>
                <a:close/>
                <a:moveTo>
                  <a:pt x="8337396" y="3364371"/>
                </a:moveTo>
                <a:cubicBezTo>
                  <a:pt x="8367955" y="3364371"/>
                  <a:pt x="8394080" y="3368874"/>
                  <a:pt x="8415772" y="3377878"/>
                </a:cubicBezTo>
                <a:cubicBezTo>
                  <a:pt x="8437464" y="3386882"/>
                  <a:pt x="8455268" y="3399365"/>
                  <a:pt x="8469183" y="3415327"/>
                </a:cubicBezTo>
                <a:cubicBezTo>
                  <a:pt x="8483098" y="3431288"/>
                  <a:pt x="8493330" y="3450183"/>
                  <a:pt x="8499878" y="3472011"/>
                </a:cubicBezTo>
                <a:cubicBezTo>
                  <a:pt x="8506427" y="3493840"/>
                  <a:pt x="8509702" y="3517578"/>
                  <a:pt x="8509702" y="3543226"/>
                </a:cubicBezTo>
                <a:lnTo>
                  <a:pt x="8509702" y="3559597"/>
                </a:lnTo>
                <a:cubicBezTo>
                  <a:pt x="8509702" y="3572148"/>
                  <a:pt x="8506904" y="3581425"/>
                  <a:pt x="8501311" y="3587428"/>
                </a:cubicBezTo>
                <a:cubicBezTo>
                  <a:pt x="8495718" y="3593430"/>
                  <a:pt x="8488010" y="3596432"/>
                  <a:pt x="8478187" y="3596432"/>
                </a:cubicBezTo>
                <a:lnTo>
                  <a:pt x="8255950" y="3596432"/>
                </a:lnTo>
                <a:cubicBezTo>
                  <a:pt x="8255950" y="3611984"/>
                  <a:pt x="8257791" y="3626104"/>
                  <a:pt x="8261475" y="3638792"/>
                </a:cubicBezTo>
                <a:cubicBezTo>
                  <a:pt x="8265158" y="3651479"/>
                  <a:pt x="8271025" y="3662257"/>
                  <a:pt x="8279074" y="3671125"/>
                </a:cubicBezTo>
                <a:cubicBezTo>
                  <a:pt x="8287123" y="3679993"/>
                  <a:pt x="8297491" y="3686746"/>
                  <a:pt x="8310179" y="3691384"/>
                </a:cubicBezTo>
                <a:cubicBezTo>
                  <a:pt x="8322866" y="3696023"/>
                  <a:pt x="8338078" y="3698342"/>
                  <a:pt x="8355813" y="3698342"/>
                </a:cubicBezTo>
                <a:cubicBezTo>
                  <a:pt x="8373822" y="3698342"/>
                  <a:pt x="8389646" y="3697046"/>
                  <a:pt x="8403289" y="3694454"/>
                </a:cubicBezTo>
                <a:cubicBezTo>
                  <a:pt x="8416932" y="3691862"/>
                  <a:pt x="8428732" y="3688997"/>
                  <a:pt x="8438692" y="3685859"/>
                </a:cubicBezTo>
                <a:cubicBezTo>
                  <a:pt x="8448651" y="3682721"/>
                  <a:pt x="8456904" y="3679856"/>
                  <a:pt x="8463453" y="3677264"/>
                </a:cubicBezTo>
                <a:cubicBezTo>
                  <a:pt x="8470002" y="3674672"/>
                  <a:pt x="8475322" y="3673376"/>
                  <a:pt x="8479415" y="3673376"/>
                </a:cubicBezTo>
                <a:cubicBezTo>
                  <a:pt x="8481870" y="3673376"/>
                  <a:pt x="8483917" y="3673853"/>
                  <a:pt x="8485554" y="3674808"/>
                </a:cubicBezTo>
                <a:cubicBezTo>
                  <a:pt x="8487191" y="3675763"/>
                  <a:pt x="8488556" y="3677469"/>
                  <a:pt x="8489647" y="3679924"/>
                </a:cubicBezTo>
                <a:cubicBezTo>
                  <a:pt x="8490738" y="3682380"/>
                  <a:pt x="8491488" y="3685859"/>
                  <a:pt x="8491898" y="3690361"/>
                </a:cubicBezTo>
                <a:cubicBezTo>
                  <a:pt x="8492307" y="3694863"/>
                  <a:pt x="8492512" y="3700525"/>
                  <a:pt x="8492512" y="3707346"/>
                </a:cubicBezTo>
                <a:cubicBezTo>
                  <a:pt x="8492512" y="3713349"/>
                  <a:pt x="8492375" y="3718465"/>
                  <a:pt x="8492102" y="3722694"/>
                </a:cubicBezTo>
                <a:cubicBezTo>
                  <a:pt x="8491830" y="3726923"/>
                  <a:pt x="8491420" y="3730538"/>
                  <a:pt x="8490874" y="3733540"/>
                </a:cubicBezTo>
                <a:cubicBezTo>
                  <a:pt x="8490328" y="3736541"/>
                  <a:pt x="8489510" y="3739065"/>
                  <a:pt x="8488419" y="3741111"/>
                </a:cubicBezTo>
                <a:cubicBezTo>
                  <a:pt x="8487328" y="3743158"/>
                  <a:pt x="8485896" y="3745136"/>
                  <a:pt x="8484122" y="3747046"/>
                </a:cubicBezTo>
                <a:cubicBezTo>
                  <a:pt x="8482348" y="3748956"/>
                  <a:pt x="8477505" y="3751548"/>
                  <a:pt x="8469592" y="3754822"/>
                </a:cubicBezTo>
                <a:cubicBezTo>
                  <a:pt x="8461680" y="3758096"/>
                  <a:pt x="8451584" y="3761302"/>
                  <a:pt x="8439306" y="3764440"/>
                </a:cubicBezTo>
                <a:cubicBezTo>
                  <a:pt x="8427028" y="3767578"/>
                  <a:pt x="8412976" y="3770306"/>
                  <a:pt x="8397150" y="3772626"/>
                </a:cubicBezTo>
                <a:cubicBezTo>
                  <a:pt x="8381325" y="3774945"/>
                  <a:pt x="8364408" y="3776104"/>
                  <a:pt x="8346400" y="3776104"/>
                </a:cubicBezTo>
                <a:cubicBezTo>
                  <a:pt x="8313930" y="3776104"/>
                  <a:pt x="8285486" y="3772012"/>
                  <a:pt x="8261066" y="3763826"/>
                </a:cubicBezTo>
                <a:cubicBezTo>
                  <a:pt x="8236646" y="3755641"/>
                  <a:pt x="8216250" y="3743226"/>
                  <a:pt x="8199879" y="3726582"/>
                </a:cubicBezTo>
                <a:cubicBezTo>
                  <a:pt x="8183508" y="3709938"/>
                  <a:pt x="8171297" y="3688928"/>
                  <a:pt x="8163248" y="3663553"/>
                </a:cubicBezTo>
                <a:cubicBezTo>
                  <a:pt x="8155199" y="3638178"/>
                  <a:pt x="8151175" y="3608437"/>
                  <a:pt x="8151175" y="3574331"/>
                </a:cubicBezTo>
                <a:cubicBezTo>
                  <a:pt x="8151175" y="3541861"/>
                  <a:pt x="8155404" y="3512598"/>
                  <a:pt x="8163862" y="3486541"/>
                </a:cubicBezTo>
                <a:cubicBezTo>
                  <a:pt x="8172320" y="3460484"/>
                  <a:pt x="8184599" y="3438383"/>
                  <a:pt x="8200697" y="3420238"/>
                </a:cubicBezTo>
                <a:cubicBezTo>
                  <a:pt x="8216796" y="3402093"/>
                  <a:pt x="8236372" y="3388246"/>
                  <a:pt x="8259429" y="3378696"/>
                </a:cubicBezTo>
                <a:cubicBezTo>
                  <a:pt x="8282485" y="3369146"/>
                  <a:pt x="8308474" y="3364371"/>
                  <a:pt x="8337396" y="3364371"/>
                </a:cubicBezTo>
                <a:close/>
                <a:moveTo>
                  <a:pt x="7636453" y="3364371"/>
                </a:moveTo>
                <a:cubicBezTo>
                  <a:pt x="7665102" y="3364371"/>
                  <a:pt x="7689591" y="3367168"/>
                  <a:pt x="7709918" y="3372762"/>
                </a:cubicBezTo>
                <a:cubicBezTo>
                  <a:pt x="7730246" y="3378355"/>
                  <a:pt x="7746957" y="3386950"/>
                  <a:pt x="7760054" y="3398546"/>
                </a:cubicBezTo>
                <a:cubicBezTo>
                  <a:pt x="7773151" y="3410143"/>
                  <a:pt x="7782701" y="3425081"/>
                  <a:pt x="7788704" y="3443362"/>
                </a:cubicBezTo>
                <a:cubicBezTo>
                  <a:pt x="7794707" y="3461643"/>
                  <a:pt x="7797708" y="3483335"/>
                  <a:pt x="7797708" y="3508437"/>
                </a:cubicBezTo>
                <a:lnTo>
                  <a:pt x="7797708" y="3754003"/>
                </a:lnTo>
                <a:cubicBezTo>
                  <a:pt x="7797708" y="3757824"/>
                  <a:pt x="7796344" y="3760825"/>
                  <a:pt x="7793615" y="3763008"/>
                </a:cubicBezTo>
                <a:cubicBezTo>
                  <a:pt x="7790887" y="3765191"/>
                  <a:pt x="7786589" y="3766759"/>
                  <a:pt x="7780723" y="3767714"/>
                </a:cubicBezTo>
                <a:cubicBezTo>
                  <a:pt x="7774857" y="3768669"/>
                  <a:pt x="7766194" y="3769147"/>
                  <a:pt x="7754734" y="3769147"/>
                </a:cubicBezTo>
                <a:cubicBezTo>
                  <a:pt x="7742455" y="3769147"/>
                  <a:pt x="7733520" y="3768669"/>
                  <a:pt x="7727926" y="3767714"/>
                </a:cubicBezTo>
                <a:cubicBezTo>
                  <a:pt x="7722333" y="3766759"/>
                  <a:pt x="7718377" y="3765191"/>
                  <a:pt x="7716057" y="3763008"/>
                </a:cubicBezTo>
                <a:cubicBezTo>
                  <a:pt x="7713738" y="3760825"/>
                  <a:pt x="7712578" y="3757824"/>
                  <a:pt x="7712578" y="3754003"/>
                </a:cubicBezTo>
                <a:lnTo>
                  <a:pt x="7712578" y="3724945"/>
                </a:lnTo>
                <a:cubicBezTo>
                  <a:pt x="7697572" y="3741043"/>
                  <a:pt x="7680450" y="3753594"/>
                  <a:pt x="7661214" y="3762598"/>
                </a:cubicBezTo>
                <a:cubicBezTo>
                  <a:pt x="7641978" y="3771602"/>
                  <a:pt x="7620627" y="3776104"/>
                  <a:pt x="7597162" y="3776104"/>
                </a:cubicBezTo>
                <a:cubicBezTo>
                  <a:pt x="7577790" y="3776104"/>
                  <a:pt x="7559986" y="3773581"/>
                  <a:pt x="7543751" y="3768533"/>
                </a:cubicBezTo>
                <a:cubicBezTo>
                  <a:pt x="7527517" y="3763485"/>
                  <a:pt x="7513465" y="3755982"/>
                  <a:pt x="7501596" y="3746023"/>
                </a:cubicBezTo>
                <a:cubicBezTo>
                  <a:pt x="7489727" y="3736064"/>
                  <a:pt x="7480518" y="3723717"/>
                  <a:pt x="7473969" y="3708983"/>
                </a:cubicBezTo>
                <a:cubicBezTo>
                  <a:pt x="7467421" y="3694249"/>
                  <a:pt x="7464147" y="3677059"/>
                  <a:pt x="7464147" y="3657414"/>
                </a:cubicBezTo>
                <a:cubicBezTo>
                  <a:pt x="7464147" y="3636132"/>
                  <a:pt x="7468308" y="3617646"/>
                  <a:pt x="7476630" y="3601957"/>
                </a:cubicBezTo>
                <a:cubicBezTo>
                  <a:pt x="7484952" y="3586268"/>
                  <a:pt x="7497367" y="3573307"/>
                  <a:pt x="7513874" y="3563076"/>
                </a:cubicBezTo>
                <a:cubicBezTo>
                  <a:pt x="7530382" y="3552844"/>
                  <a:pt x="7550914" y="3545272"/>
                  <a:pt x="7575470" y="3540361"/>
                </a:cubicBezTo>
                <a:cubicBezTo>
                  <a:pt x="7600027" y="3535449"/>
                  <a:pt x="7628540" y="3532994"/>
                  <a:pt x="7661009" y="3532994"/>
                </a:cubicBezTo>
                <a:lnTo>
                  <a:pt x="7696616" y="3532994"/>
                </a:lnTo>
                <a:lnTo>
                  <a:pt x="7696616" y="3510893"/>
                </a:lnTo>
                <a:cubicBezTo>
                  <a:pt x="7696616" y="3499433"/>
                  <a:pt x="7695457" y="3489406"/>
                  <a:pt x="7693137" y="3480811"/>
                </a:cubicBezTo>
                <a:cubicBezTo>
                  <a:pt x="7690818" y="3472216"/>
                  <a:pt x="7686998" y="3465054"/>
                  <a:pt x="7681678" y="3459324"/>
                </a:cubicBezTo>
                <a:cubicBezTo>
                  <a:pt x="7676357" y="3453594"/>
                  <a:pt x="7669263" y="3449365"/>
                  <a:pt x="7660395" y="3446636"/>
                </a:cubicBezTo>
                <a:cubicBezTo>
                  <a:pt x="7651528" y="3443908"/>
                  <a:pt x="7640545" y="3442543"/>
                  <a:pt x="7627448" y="3442543"/>
                </a:cubicBezTo>
                <a:cubicBezTo>
                  <a:pt x="7610259" y="3442543"/>
                  <a:pt x="7594911" y="3444453"/>
                  <a:pt x="7581405" y="3448273"/>
                </a:cubicBezTo>
                <a:cubicBezTo>
                  <a:pt x="7567899" y="3452093"/>
                  <a:pt x="7555962" y="3456322"/>
                  <a:pt x="7545593" y="3460961"/>
                </a:cubicBezTo>
                <a:cubicBezTo>
                  <a:pt x="7535225" y="3465600"/>
                  <a:pt x="7526562" y="3469829"/>
                  <a:pt x="7519604" y="3473648"/>
                </a:cubicBezTo>
                <a:cubicBezTo>
                  <a:pt x="7512646" y="3477469"/>
                  <a:pt x="7506985" y="3479378"/>
                  <a:pt x="7502619" y="3479378"/>
                </a:cubicBezTo>
                <a:lnTo>
                  <a:pt x="7496510" y="3477185"/>
                </a:lnTo>
                <a:lnTo>
                  <a:pt x="7529744" y="3385379"/>
                </a:lnTo>
                <a:lnTo>
                  <a:pt x="7547639" y="3378287"/>
                </a:lnTo>
                <a:cubicBezTo>
                  <a:pt x="7560464" y="3374194"/>
                  <a:pt x="7574447" y="3370852"/>
                  <a:pt x="7589590" y="3368260"/>
                </a:cubicBezTo>
                <a:cubicBezTo>
                  <a:pt x="7604734" y="3365668"/>
                  <a:pt x="7620355" y="3364371"/>
                  <a:pt x="7636453" y="3364371"/>
                </a:cubicBezTo>
                <a:close/>
                <a:moveTo>
                  <a:pt x="7395425" y="3364371"/>
                </a:moveTo>
                <a:cubicBezTo>
                  <a:pt x="7387786" y="3364371"/>
                  <a:pt x="7380146" y="3365395"/>
                  <a:pt x="7372506" y="3367441"/>
                </a:cubicBezTo>
                <a:cubicBezTo>
                  <a:pt x="7364866" y="3369487"/>
                  <a:pt x="7357227" y="3373103"/>
                  <a:pt x="7349586" y="3378287"/>
                </a:cubicBezTo>
                <a:cubicBezTo>
                  <a:pt x="7341947" y="3383471"/>
                  <a:pt x="7333898" y="3390497"/>
                  <a:pt x="7325439" y="3399365"/>
                </a:cubicBezTo>
                <a:cubicBezTo>
                  <a:pt x="7316981" y="3408232"/>
                  <a:pt x="7307977" y="3419487"/>
                  <a:pt x="7298427" y="3433130"/>
                </a:cubicBezTo>
                <a:lnTo>
                  <a:pt x="7298427" y="3387700"/>
                </a:lnTo>
                <a:cubicBezTo>
                  <a:pt x="7298427" y="3384972"/>
                  <a:pt x="7297745" y="3382584"/>
                  <a:pt x="7296380" y="3380538"/>
                </a:cubicBezTo>
                <a:cubicBezTo>
                  <a:pt x="7295016" y="3378491"/>
                  <a:pt x="7292765" y="3376786"/>
                  <a:pt x="7289627" y="3375422"/>
                </a:cubicBezTo>
                <a:cubicBezTo>
                  <a:pt x="7286490" y="3374058"/>
                  <a:pt x="7282056" y="3373035"/>
                  <a:pt x="7276326" y="3372352"/>
                </a:cubicBezTo>
                <a:cubicBezTo>
                  <a:pt x="7270596" y="3371671"/>
                  <a:pt x="7263365" y="3371329"/>
                  <a:pt x="7254634" y="3371329"/>
                </a:cubicBezTo>
                <a:cubicBezTo>
                  <a:pt x="7246176" y="3371329"/>
                  <a:pt x="7239150" y="3371671"/>
                  <a:pt x="7233556" y="3372352"/>
                </a:cubicBezTo>
                <a:cubicBezTo>
                  <a:pt x="7227963" y="3373035"/>
                  <a:pt x="7223393" y="3374058"/>
                  <a:pt x="7219845" y="3375422"/>
                </a:cubicBezTo>
                <a:cubicBezTo>
                  <a:pt x="7216299" y="3376786"/>
                  <a:pt x="7213843" y="3378491"/>
                  <a:pt x="7212478" y="3380538"/>
                </a:cubicBezTo>
                <a:cubicBezTo>
                  <a:pt x="7211115" y="3382584"/>
                  <a:pt x="7210432" y="3384972"/>
                  <a:pt x="7210432" y="3387700"/>
                </a:cubicBezTo>
                <a:lnTo>
                  <a:pt x="7210432" y="3752776"/>
                </a:lnTo>
                <a:cubicBezTo>
                  <a:pt x="7210432" y="3755504"/>
                  <a:pt x="7211251" y="3757892"/>
                  <a:pt x="7212888" y="3759938"/>
                </a:cubicBezTo>
                <a:cubicBezTo>
                  <a:pt x="7214525" y="3761984"/>
                  <a:pt x="7217322" y="3763690"/>
                  <a:pt x="7221278" y="3765054"/>
                </a:cubicBezTo>
                <a:cubicBezTo>
                  <a:pt x="7225235" y="3766418"/>
                  <a:pt x="7230487" y="3767442"/>
                  <a:pt x="7237035" y="3768123"/>
                </a:cubicBezTo>
                <a:cubicBezTo>
                  <a:pt x="7243584" y="3768806"/>
                  <a:pt x="7251906" y="3769147"/>
                  <a:pt x="7262001" y="3769147"/>
                </a:cubicBezTo>
                <a:cubicBezTo>
                  <a:pt x="7272097" y="3769147"/>
                  <a:pt x="7280419" y="3768806"/>
                  <a:pt x="7286967" y="3768123"/>
                </a:cubicBezTo>
                <a:cubicBezTo>
                  <a:pt x="7293515" y="3767442"/>
                  <a:pt x="7298768" y="3766418"/>
                  <a:pt x="7302724" y="3765054"/>
                </a:cubicBezTo>
                <a:cubicBezTo>
                  <a:pt x="7306681" y="3763690"/>
                  <a:pt x="7309477" y="3761984"/>
                  <a:pt x="7311114" y="3759938"/>
                </a:cubicBezTo>
                <a:cubicBezTo>
                  <a:pt x="7312751" y="3757892"/>
                  <a:pt x="7313570" y="3755504"/>
                  <a:pt x="7313570" y="3752776"/>
                </a:cubicBezTo>
                <a:lnTo>
                  <a:pt x="7313570" y="3525217"/>
                </a:lnTo>
                <a:cubicBezTo>
                  <a:pt x="7321210" y="3513212"/>
                  <a:pt x="7328373" y="3503116"/>
                  <a:pt x="7335057" y="3494931"/>
                </a:cubicBezTo>
                <a:cubicBezTo>
                  <a:pt x="7341742" y="3486745"/>
                  <a:pt x="7348154" y="3480197"/>
                  <a:pt x="7354293" y="3475286"/>
                </a:cubicBezTo>
                <a:cubicBezTo>
                  <a:pt x="7360432" y="3470374"/>
                  <a:pt x="7366367" y="3466759"/>
                  <a:pt x="7372097" y="3464440"/>
                </a:cubicBezTo>
                <a:cubicBezTo>
                  <a:pt x="7377827" y="3462121"/>
                  <a:pt x="7383556" y="3460961"/>
                  <a:pt x="7389286" y="3460961"/>
                </a:cubicBezTo>
                <a:cubicBezTo>
                  <a:pt x="7394198" y="3460961"/>
                  <a:pt x="7398700" y="3461438"/>
                  <a:pt x="7402792" y="3462393"/>
                </a:cubicBezTo>
                <a:cubicBezTo>
                  <a:pt x="7406885" y="3463348"/>
                  <a:pt x="7410637" y="3464372"/>
                  <a:pt x="7414048" y="3465463"/>
                </a:cubicBezTo>
                <a:cubicBezTo>
                  <a:pt x="7417458" y="3466554"/>
                  <a:pt x="7420528" y="3467578"/>
                  <a:pt x="7423256" y="3468532"/>
                </a:cubicBezTo>
                <a:cubicBezTo>
                  <a:pt x="7425985" y="3469488"/>
                  <a:pt x="7428441" y="3469965"/>
                  <a:pt x="7430623" y="3469965"/>
                </a:cubicBezTo>
                <a:cubicBezTo>
                  <a:pt x="7433352" y="3469965"/>
                  <a:pt x="7435603" y="3469283"/>
                  <a:pt x="7437376" y="3467919"/>
                </a:cubicBezTo>
                <a:cubicBezTo>
                  <a:pt x="7439150" y="3466554"/>
                  <a:pt x="7440583" y="3464099"/>
                  <a:pt x="7441674" y="3460552"/>
                </a:cubicBezTo>
                <a:cubicBezTo>
                  <a:pt x="7442766" y="3457005"/>
                  <a:pt x="7443584" y="3452093"/>
                  <a:pt x="7444129" y="3445818"/>
                </a:cubicBezTo>
                <a:cubicBezTo>
                  <a:pt x="7444675" y="3439542"/>
                  <a:pt x="7444948" y="3431493"/>
                  <a:pt x="7444948" y="3421670"/>
                </a:cubicBezTo>
                <a:cubicBezTo>
                  <a:pt x="7444948" y="3411848"/>
                  <a:pt x="7444812" y="3404071"/>
                  <a:pt x="7444539" y="3398341"/>
                </a:cubicBezTo>
                <a:cubicBezTo>
                  <a:pt x="7444266" y="3392612"/>
                  <a:pt x="7443857" y="3388314"/>
                  <a:pt x="7443311" y="3385449"/>
                </a:cubicBezTo>
                <a:cubicBezTo>
                  <a:pt x="7442766" y="3382584"/>
                  <a:pt x="7442152" y="3380333"/>
                  <a:pt x="7441469" y="3378696"/>
                </a:cubicBezTo>
                <a:cubicBezTo>
                  <a:pt x="7440787" y="3377059"/>
                  <a:pt x="7439696" y="3375558"/>
                  <a:pt x="7438195" y="3374194"/>
                </a:cubicBezTo>
                <a:cubicBezTo>
                  <a:pt x="7436694" y="3372830"/>
                  <a:pt x="7434307" y="3371534"/>
                  <a:pt x="7431033" y="3370306"/>
                </a:cubicBezTo>
                <a:cubicBezTo>
                  <a:pt x="7427758" y="3369078"/>
                  <a:pt x="7423939" y="3367987"/>
                  <a:pt x="7419573" y="3367032"/>
                </a:cubicBezTo>
                <a:cubicBezTo>
                  <a:pt x="7415207" y="3366077"/>
                  <a:pt x="7410978" y="3365395"/>
                  <a:pt x="7406885" y="3364986"/>
                </a:cubicBezTo>
                <a:cubicBezTo>
                  <a:pt x="7402792" y="3364576"/>
                  <a:pt x="7398973" y="3364371"/>
                  <a:pt x="7395425" y="3364371"/>
                </a:cubicBezTo>
                <a:close/>
                <a:moveTo>
                  <a:pt x="6034653" y="3364371"/>
                </a:moveTo>
                <a:cubicBezTo>
                  <a:pt x="6012006" y="3364371"/>
                  <a:pt x="5990246" y="3369829"/>
                  <a:pt x="5969373" y="3380742"/>
                </a:cubicBezTo>
                <a:cubicBezTo>
                  <a:pt x="5948500" y="3391657"/>
                  <a:pt x="5927968" y="3408028"/>
                  <a:pt x="5907777" y="3429856"/>
                </a:cubicBezTo>
                <a:lnTo>
                  <a:pt x="5907777" y="3387700"/>
                </a:lnTo>
                <a:cubicBezTo>
                  <a:pt x="5907777" y="3384972"/>
                  <a:pt x="5907095" y="3382584"/>
                  <a:pt x="5905730" y="3380538"/>
                </a:cubicBezTo>
                <a:cubicBezTo>
                  <a:pt x="5904367" y="3378491"/>
                  <a:pt x="5902115" y="3376786"/>
                  <a:pt x="5898977" y="3375422"/>
                </a:cubicBezTo>
                <a:cubicBezTo>
                  <a:pt x="5895840" y="3374058"/>
                  <a:pt x="5891406" y="3373035"/>
                  <a:pt x="5885676" y="3372352"/>
                </a:cubicBezTo>
                <a:cubicBezTo>
                  <a:pt x="5879946" y="3371671"/>
                  <a:pt x="5872715" y="3371329"/>
                  <a:pt x="5863984" y="3371329"/>
                </a:cubicBezTo>
                <a:cubicBezTo>
                  <a:pt x="5855526" y="3371329"/>
                  <a:pt x="5848500" y="3371671"/>
                  <a:pt x="5842907" y="3372352"/>
                </a:cubicBezTo>
                <a:cubicBezTo>
                  <a:pt x="5837313" y="3373035"/>
                  <a:pt x="5832743" y="3374058"/>
                  <a:pt x="5829195" y="3375422"/>
                </a:cubicBezTo>
                <a:cubicBezTo>
                  <a:pt x="5825649" y="3376786"/>
                  <a:pt x="5823193" y="3378491"/>
                  <a:pt x="5821828" y="3380538"/>
                </a:cubicBezTo>
                <a:cubicBezTo>
                  <a:pt x="5820465" y="3382584"/>
                  <a:pt x="5819782" y="3384972"/>
                  <a:pt x="5819782" y="3387700"/>
                </a:cubicBezTo>
                <a:lnTo>
                  <a:pt x="5819782" y="3752776"/>
                </a:lnTo>
                <a:cubicBezTo>
                  <a:pt x="5819782" y="3755504"/>
                  <a:pt x="5820601" y="3757892"/>
                  <a:pt x="5822238" y="3759938"/>
                </a:cubicBezTo>
                <a:cubicBezTo>
                  <a:pt x="5823875" y="3761984"/>
                  <a:pt x="5826672" y="3763690"/>
                  <a:pt x="5830628" y="3765054"/>
                </a:cubicBezTo>
                <a:cubicBezTo>
                  <a:pt x="5834585" y="3766418"/>
                  <a:pt x="5839837" y="3767442"/>
                  <a:pt x="5846385" y="3768123"/>
                </a:cubicBezTo>
                <a:cubicBezTo>
                  <a:pt x="5852934" y="3768806"/>
                  <a:pt x="5861256" y="3769147"/>
                  <a:pt x="5871351" y="3769147"/>
                </a:cubicBezTo>
                <a:cubicBezTo>
                  <a:pt x="5881447" y="3769147"/>
                  <a:pt x="5889769" y="3768806"/>
                  <a:pt x="5896317" y="3768123"/>
                </a:cubicBezTo>
                <a:cubicBezTo>
                  <a:pt x="5902866" y="3767442"/>
                  <a:pt x="5908118" y="3766418"/>
                  <a:pt x="5912075" y="3765054"/>
                </a:cubicBezTo>
                <a:cubicBezTo>
                  <a:pt x="5916031" y="3763690"/>
                  <a:pt x="5918827" y="3761984"/>
                  <a:pt x="5920464" y="3759938"/>
                </a:cubicBezTo>
                <a:cubicBezTo>
                  <a:pt x="5922101" y="3757892"/>
                  <a:pt x="5922920" y="3755504"/>
                  <a:pt x="5922920" y="3752776"/>
                </a:cubicBezTo>
                <a:lnTo>
                  <a:pt x="5922920" y="3510074"/>
                </a:lnTo>
                <a:cubicBezTo>
                  <a:pt x="5937381" y="3491793"/>
                  <a:pt x="5951297" y="3477878"/>
                  <a:pt x="5964667" y="3468328"/>
                </a:cubicBezTo>
                <a:cubicBezTo>
                  <a:pt x="5978037" y="3458778"/>
                  <a:pt x="5991269" y="3454003"/>
                  <a:pt x="6004366" y="3454003"/>
                </a:cubicBezTo>
                <a:cubicBezTo>
                  <a:pt x="6014735" y="3454003"/>
                  <a:pt x="6023807" y="3455981"/>
                  <a:pt x="6031583" y="3459938"/>
                </a:cubicBezTo>
                <a:cubicBezTo>
                  <a:pt x="6039359" y="3463894"/>
                  <a:pt x="6045703" y="3469488"/>
                  <a:pt x="6050614" y="3476718"/>
                </a:cubicBezTo>
                <a:cubicBezTo>
                  <a:pt x="6055526" y="3483949"/>
                  <a:pt x="6059278" y="3492612"/>
                  <a:pt x="6061870" y="3502707"/>
                </a:cubicBezTo>
                <a:cubicBezTo>
                  <a:pt x="6064462" y="3512803"/>
                  <a:pt x="6065758" y="3526718"/>
                  <a:pt x="6065758" y="3544453"/>
                </a:cubicBezTo>
                <a:lnTo>
                  <a:pt x="6065758" y="3752776"/>
                </a:lnTo>
                <a:cubicBezTo>
                  <a:pt x="6065758" y="3755504"/>
                  <a:pt x="6066576" y="3757892"/>
                  <a:pt x="6068214" y="3759938"/>
                </a:cubicBezTo>
                <a:cubicBezTo>
                  <a:pt x="6069851" y="3761984"/>
                  <a:pt x="6072579" y="3763690"/>
                  <a:pt x="6076399" y="3765054"/>
                </a:cubicBezTo>
                <a:cubicBezTo>
                  <a:pt x="6080220" y="3766418"/>
                  <a:pt x="6085472" y="3767442"/>
                  <a:pt x="6092156" y="3768123"/>
                </a:cubicBezTo>
                <a:cubicBezTo>
                  <a:pt x="6098841" y="3768806"/>
                  <a:pt x="6107231" y="3769147"/>
                  <a:pt x="6117327" y="3769147"/>
                </a:cubicBezTo>
                <a:cubicBezTo>
                  <a:pt x="6127149" y="3769147"/>
                  <a:pt x="6135404" y="3768806"/>
                  <a:pt x="6142088" y="3768123"/>
                </a:cubicBezTo>
                <a:cubicBezTo>
                  <a:pt x="6148773" y="3767442"/>
                  <a:pt x="6154026" y="3766418"/>
                  <a:pt x="6157845" y="3765054"/>
                </a:cubicBezTo>
                <a:cubicBezTo>
                  <a:pt x="6161665" y="3763690"/>
                  <a:pt x="6164394" y="3761984"/>
                  <a:pt x="6166031" y="3759938"/>
                </a:cubicBezTo>
                <a:cubicBezTo>
                  <a:pt x="6167668" y="3757892"/>
                  <a:pt x="6168486" y="3755504"/>
                  <a:pt x="6168486" y="3752776"/>
                </a:cubicBezTo>
                <a:lnTo>
                  <a:pt x="6168486" y="3527264"/>
                </a:lnTo>
                <a:cubicBezTo>
                  <a:pt x="6168486" y="3500797"/>
                  <a:pt x="6166167" y="3478150"/>
                  <a:pt x="6161529" y="3459324"/>
                </a:cubicBezTo>
                <a:cubicBezTo>
                  <a:pt x="6156891" y="3440497"/>
                  <a:pt x="6149319" y="3424058"/>
                  <a:pt x="6138814" y="3410006"/>
                </a:cubicBezTo>
                <a:cubicBezTo>
                  <a:pt x="6128309" y="3395954"/>
                  <a:pt x="6114530" y="3384835"/>
                  <a:pt x="6097477" y="3376650"/>
                </a:cubicBezTo>
                <a:cubicBezTo>
                  <a:pt x="6080424" y="3368464"/>
                  <a:pt x="6059483" y="3364371"/>
                  <a:pt x="6034653" y="3364371"/>
                </a:cubicBezTo>
                <a:close/>
                <a:moveTo>
                  <a:pt x="5560003" y="3364371"/>
                </a:moveTo>
                <a:cubicBezTo>
                  <a:pt x="5543905" y="3364371"/>
                  <a:pt x="5528284" y="3365668"/>
                  <a:pt x="5513140" y="3368260"/>
                </a:cubicBezTo>
                <a:cubicBezTo>
                  <a:pt x="5497998" y="3370852"/>
                  <a:pt x="5484014" y="3374194"/>
                  <a:pt x="5471189" y="3378287"/>
                </a:cubicBezTo>
                <a:cubicBezTo>
                  <a:pt x="5458366" y="3382380"/>
                  <a:pt x="5447179" y="3386814"/>
                  <a:pt x="5437629" y="3391588"/>
                </a:cubicBezTo>
                <a:cubicBezTo>
                  <a:pt x="5428079" y="3396364"/>
                  <a:pt x="5421394" y="3400729"/>
                  <a:pt x="5417574" y="3404685"/>
                </a:cubicBezTo>
                <a:cubicBezTo>
                  <a:pt x="5413755" y="3408642"/>
                  <a:pt x="5411163" y="3413076"/>
                  <a:pt x="5409798" y="3417987"/>
                </a:cubicBezTo>
                <a:cubicBezTo>
                  <a:pt x="5408434" y="3422898"/>
                  <a:pt x="5407751" y="3429583"/>
                  <a:pt x="5407751" y="3438041"/>
                </a:cubicBezTo>
                <a:cubicBezTo>
                  <a:pt x="5407751" y="3444317"/>
                  <a:pt x="5408161" y="3450047"/>
                  <a:pt x="5408980" y="3455231"/>
                </a:cubicBezTo>
                <a:cubicBezTo>
                  <a:pt x="5409798" y="3460415"/>
                  <a:pt x="5410958" y="3464781"/>
                  <a:pt x="5412458" y="3468328"/>
                </a:cubicBezTo>
                <a:cubicBezTo>
                  <a:pt x="5413959" y="3471875"/>
                  <a:pt x="5415869" y="3474604"/>
                  <a:pt x="5418188" y="3476513"/>
                </a:cubicBezTo>
                <a:cubicBezTo>
                  <a:pt x="5420508" y="3478423"/>
                  <a:pt x="5423168" y="3479378"/>
                  <a:pt x="5426170" y="3479378"/>
                </a:cubicBezTo>
                <a:cubicBezTo>
                  <a:pt x="5430535" y="3479378"/>
                  <a:pt x="5436197" y="3477469"/>
                  <a:pt x="5443154" y="3473648"/>
                </a:cubicBezTo>
                <a:cubicBezTo>
                  <a:pt x="5450112" y="3469829"/>
                  <a:pt x="5458775" y="3465600"/>
                  <a:pt x="5469143" y="3460961"/>
                </a:cubicBezTo>
                <a:cubicBezTo>
                  <a:pt x="5479512" y="3456322"/>
                  <a:pt x="5491449" y="3452093"/>
                  <a:pt x="5504955" y="3448273"/>
                </a:cubicBezTo>
                <a:cubicBezTo>
                  <a:pt x="5518461" y="3444453"/>
                  <a:pt x="5533809" y="3442543"/>
                  <a:pt x="5550998" y="3442543"/>
                </a:cubicBezTo>
                <a:cubicBezTo>
                  <a:pt x="5564096" y="3442543"/>
                  <a:pt x="5575078" y="3443908"/>
                  <a:pt x="5583946" y="3446636"/>
                </a:cubicBezTo>
                <a:cubicBezTo>
                  <a:pt x="5592813" y="3449365"/>
                  <a:pt x="5599907" y="3453594"/>
                  <a:pt x="5605228" y="3459324"/>
                </a:cubicBezTo>
                <a:cubicBezTo>
                  <a:pt x="5610549" y="3465054"/>
                  <a:pt x="5614368" y="3472216"/>
                  <a:pt x="5616688" y="3480811"/>
                </a:cubicBezTo>
                <a:cubicBezTo>
                  <a:pt x="5619007" y="3489406"/>
                  <a:pt x="5620167" y="3499433"/>
                  <a:pt x="5620167" y="3510893"/>
                </a:cubicBezTo>
                <a:lnTo>
                  <a:pt x="5620167" y="3532994"/>
                </a:lnTo>
                <a:lnTo>
                  <a:pt x="5584560" y="3532994"/>
                </a:lnTo>
                <a:cubicBezTo>
                  <a:pt x="5552090" y="3532994"/>
                  <a:pt x="5523577" y="3535449"/>
                  <a:pt x="5499021" y="3540361"/>
                </a:cubicBezTo>
                <a:cubicBezTo>
                  <a:pt x="5474464" y="3545272"/>
                  <a:pt x="5453932" y="3552844"/>
                  <a:pt x="5437424" y="3563076"/>
                </a:cubicBezTo>
                <a:cubicBezTo>
                  <a:pt x="5420917" y="3573307"/>
                  <a:pt x="5408502" y="3586268"/>
                  <a:pt x="5400180" y="3601957"/>
                </a:cubicBezTo>
                <a:cubicBezTo>
                  <a:pt x="5391858" y="3617646"/>
                  <a:pt x="5387697" y="3636132"/>
                  <a:pt x="5387697" y="3657414"/>
                </a:cubicBezTo>
                <a:cubicBezTo>
                  <a:pt x="5387697" y="3677059"/>
                  <a:pt x="5390972" y="3694249"/>
                  <a:pt x="5397520" y="3708983"/>
                </a:cubicBezTo>
                <a:cubicBezTo>
                  <a:pt x="5404068" y="3723717"/>
                  <a:pt x="5413277" y="3736064"/>
                  <a:pt x="5425146" y="3746023"/>
                </a:cubicBezTo>
                <a:cubicBezTo>
                  <a:pt x="5437016" y="3755982"/>
                  <a:pt x="5451067" y="3763485"/>
                  <a:pt x="5467302" y="3768533"/>
                </a:cubicBezTo>
                <a:cubicBezTo>
                  <a:pt x="5483536" y="3773581"/>
                  <a:pt x="5501340" y="3776104"/>
                  <a:pt x="5520712" y="3776104"/>
                </a:cubicBezTo>
                <a:cubicBezTo>
                  <a:pt x="5544177" y="3776104"/>
                  <a:pt x="5565528" y="3771602"/>
                  <a:pt x="5584764" y="3762598"/>
                </a:cubicBezTo>
                <a:cubicBezTo>
                  <a:pt x="5604000" y="3753594"/>
                  <a:pt x="5621122" y="3741043"/>
                  <a:pt x="5636128" y="3724945"/>
                </a:cubicBezTo>
                <a:lnTo>
                  <a:pt x="5636128" y="3754003"/>
                </a:lnTo>
                <a:cubicBezTo>
                  <a:pt x="5636128" y="3757824"/>
                  <a:pt x="5637288" y="3760825"/>
                  <a:pt x="5639608" y="3763008"/>
                </a:cubicBezTo>
                <a:cubicBezTo>
                  <a:pt x="5641927" y="3765191"/>
                  <a:pt x="5645883" y="3766759"/>
                  <a:pt x="5651477" y="3767714"/>
                </a:cubicBezTo>
                <a:cubicBezTo>
                  <a:pt x="5657070" y="3768669"/>
                  <a:pt x="5666006" y="3769147"/>
                  <a:pt x="5678284" y="3769147"/>
                </a:cubicBezTo>
                <a:cubicBezTo>
                  <a:pt x="5689744" y="3769147"/>
                  <a:pt x="5698407" y="3768669"/>
                  <a:pt x="5704273" y="3767714"/>
                </a:cubicBezTo>
                <a:cubicBezTo>
                  <a:pt x="5710139" y="3766759"/>
                  <a:pt x="5714437" y="3765191"/>
                  <a:pt x="5717165" y="3763008"/>
                </a:cubicBezTo>
                <a:cubicBezTo>
                  <a:pt x="5719894" y="3760825"/>
                  <a:pt x="5721259" y="3757824"/>
                  <a:pt x="5721259" y="3754003"/>
                </a:cubicBezTo>
                <a:lnTo>
                  <a:pt x="5721259" y="3508437"/>
                </a:lnTo>
                <a:cubicBezTo>
                  <a:pt x="5721259" y="3483335"/>
                  <a:pt x="5718257" y="3461643"/>
                  <a:pt x="5712254" y="3443362"/>
                </a:cubicBezTo>
                <a:cubicBezTo>
                  <a:pt x="5706252" y="3425081"/>
                  <a:pt x="5696702" y="3410143"/>
                  <a:pt x="5683604" y="3398546"/>
                </a:cubicBezTo>
                <a:cubicBezTo>
                  <a:pt x="5670508" y="3386950"/>
                  <a:pt x="5653796" y="3378355"/>
                  <a:pt x="5633468" y="3372762"/>
                </a:cubicBezTo>
                <a:cubicBezTo>
                  <a:pt x="5613141" y="3367168"/>
                  <a:pt x="5588652" y="3364371"/>
                  <a:pt x="5560003" y="3364371"/>
                </a:cubicBezTo>
                <a:close/>
                <a:moveTo>
                  <a:pt x="5181496" y="3364371"/>
                </a:moveTo>
                <a:cubicBezTo>
                  <a:pt x="5168672" y="3364371"/>
                  <a:pt x="5156598" y="3365736"/>
                  <a:pt x="5145275" y="3368464"/>
                </a:cubicBezTo>
                <a:cubicBezTo>
                  <a:pt x="5133951" y="3371193"/>
                  <a:pt x="5122969" y="3375354"/>
                  <a:pt x="5112327" y="3380947"/>
                </a:cubicBezTo>
                <a:cubicBezTo>
                  <a:pt x="5101686" y="3386541"/>
                  <a:pt x="5091250" y="3393498"/>
                  <a:pt x="5081018" y="3401820"/>
                </a:cubicBezTo>
                <a:cubicBezTo>
                  <a:pt x="5070786" y="3410143"/>
                  <a:pt x="5060350" y="3419761"/>
                  <a:pt x="5049708" y="3430674"/>
                </a:cubicBezTo>
                <a:lnTo>
                  <a:pt x="5049708" y="3387700"/>
                </a:lnTo>
                <a:cubicBezTo>
                  <a:pt x="5049708" y="3384972"/>
                  <a:pt x="5049026" y="3382584"/>
                  <a:pt x="5047662" y="3380538"/>
                </a:cubicBezTo>
                <a:cubicBezTo>
                  <a:pt x="5046297" y="3378491"/>
                  <a:pt x="5043911" y="3376786"/>
                  <a:pt x="5040500" y="3375422"/>
                </a:cubicBezTo>
                <a:cubicBezTo>
                  <a:pt x="5037089" y="3374058"/>
                  <a:pt x="5032587" y="3373035"/>
                  <a:pt x="5026993" y="3372352"/>
                </a:cubicBezTo>
                <a:cubicBezTo>
                  <a:pt x="5021401" y="3371671"/>
                  <a:pt x="5014510" y="3371329"/>
                  <a:pt x="5006325" y="3371329"/>
                </a:cubicBezTo>
                <a:cubicBezTo>
                  <a:pt x="4997867" y="3371329"/>
                  <a:pt x="4990840" y="3371671"/>
                  <a:pt x="4985247" y="3372352"/>
                </a:cubicBezTo>
                <a:cubicBezTo>
                  <a:pt x="4979654" y="3373035"/>
                  <a:pt x="4975152" y="3374058"/>
                  <a:pt x="4971741" y="3375422"/>
                </a:cubicBezTo>
                <a:cubicBezTo>
                  <a:pt x="4968330" y="3376786"/>
                  <a:pt x="4965944" y="3378491"/>
                  <a:pt x="4964579" y="3380538"/>
                </a:cubicBezTo>
                <a:cubicBezTo>
                  <a:pt x="4963214" y="3382584"/>
                  <a:pt x="4962532" y="3384972"/>
                  <a:pt x="4962532" y="3387700"/>
                </a:cubicBezTo>
                <a:lnTo>
                  <a:pt x="4962532" y="3897660"/>
                </a:lnTo>
                <a:cubicBezTo>
                  <a:pt x="4962532" y="3900388"/>
                  <a:pt x="4963351" y="3902844"/>
                  <a:pt x="4964988" y="3905027"/>
                </a:cubicBezTo>
                <a:cubicBezTo>
                  <a:pt x="4966626" y="3907210"/>
                  <a:pt x="4969422" y="3909052"/>
                  <a:pt x="4973378" y="3910552"/>
                </a:cubicBezTo>
                <a:cubicBezTo>
                  <a:pt x="4977335" y="3912053"/>
                  <a:pt x="4982587" y="3913212"/>
                  <a:pt x="4989136" y="3914031"/>
                </a:cubicBezTo>
                <a:cubicBezTo>
                  <a:pt x="4995684" y="3914849"/>
                  <a:pt x="5004005" y="3915259"/>
                  <a:pt x="5014101" y="3915259"/>
                </a:cubicBezTo>
                <a:cubicBezTo>
                  <a:pt x="5024197" y="3915259"/>
                  <a:pt x="5032518" y="3914849"/>
                  <a:pt x="5039067" y="3914031"/>
                </a:cubicBezTo>
                <a:cubicBezTo>
                  <a:pt x="5045616" y="3913212"/>
                  <a:pt x="5050868" y="3912053"/>
                  <a:pt x="5054825" y="3910552"/>
                </a:cubicBezTo>
                <a:cubicBezTo>
                  <a:pt x="5058780" y="3909052"/>
                  <a:pt x="5061577" y="3907210"/>
                  <a:pt x="5063214" y="3905027"/>
                </a:cubicBezTo>
                <a:cubicBezTo>
                  <a:pt x="5064852" y="3902844"/>
                  <a:pt x="5065671" y="3900388"/>
                  <a:pt x="5065671" y="3897660"/>
                </a:cubicBezTo>
                <a:lnTo>
                  <a:pt x="5065671" y="3725763"/>
                </a:lnTo>
                <a:cubicBezTo>
                  <a:pt x="5074401" y="3734222"/>
                  <a:pt x="5082860" y="3741589"/>
                  <a:pt x="5091045" y="3747864"/>
                </a:cubicBezTo>
                <a:cubicBezTo>
                  <a:pt x="5099231" y="3754140"/>
                  <a:pt x="5107484" y="3759392"/>
                  <a:pt x="5115806" y="3763621"/>
                </a:cubicBezTo>
                <a:cubicBezTo>
                  <a:pt x="5124129" y="3767851"/>
                  <a:pt x="5132723" y="3770988"/>
                  <a:pt x="5141591" y="3773035"/>
                </a:cubicBezTo>
                <a:cubicBezTo>
                  <a:pt x="5150459" y="3775081"/>
                  <a:pt x="5160213" y="3776104"/>
                  <a:pt x="5170855" y="3776104"/>
                </a:cubicBezTo>
                <a:cubicBezTo>
                  <a:pt x="5196502" y="3776104"/>
                  <a:pt x="5219286" y="3771193"/>
                  <a:pt x="5239204" y="3761370"/>
                </a:cubicBezTo>
                <a:cubicBezTo>
                  <a:pt x="5259122" y="3751548"/>
                  <a:pt x="5275766" y="3737496"/>
                  <a:pt x="5289135" y="3719215"/>
                </a:cubicBezTo>
                <a:cubicBezTo>
                  <a:pt x="5302505" y="3700934"/>
                  <a:pt x="5312669" y="3678765"/>
                  <a:pt x="5319627" y="3652707"/>
                </a:cubicBezTo>
                <a:cubicBezTo>
                  <a:pt x="5326584" y="3626650"/>
                  <a:pt x="5330063" y="3597387"/>
                  <a:pt x="5330063" y="3564917"/>
                </a:cubicBezTo>
                <a:cubicBezTo>
                  <a:pt x="5330063" y="3537359"/>
                  <a:pt x="5327335" y="3511439"/>
                  <a:pt x="5321878" y="3487155"/>
                </a:cubicBezTo>
                <a:cubicBezTo>
                  <a:pt x="5316421" y="3462871"/>
                  <a:pt x="5307758" y="3441588"/>
                  <a:pt x="5295889" y="3423308"/>
                </a:cubicBezTo>
                <a:cubicBezTo>
                  <a:pt x="5284020" y="3405026"/>
                  <a:pt x="5268672" y="3390634"/>
                  <a:pt x="5249845" y="3380129"/>
                </a:cubicBezTo>
                <a:cubicBezTo>
                  <a:pt x="5231018" y="3369624"/>
                  <a:pt x="5208236" y="3364371"/>
                  <a:pt x="5181496" y="3364371"/>
                </a:cubicBezTo>
                <a:close/>
                <a:moveTo>
                  <a:pt x="3540368" y="3364371"/>
                </a:moveTo>
                <a:cubicBezTo>
                  <a:pt x="3506808" y="3364371"/>
                  <a:pt x="3477544" y="3369419"/>
                  <a:pt x="3452579" y="3379515"/>
                </a:cubicBezTo>
                <a:cubicBezTo>
                  <a:pt x="3427612" y="3389610"/>
                  <a:pt x="3406808" y="3403867"/>
                  <a:pt x="3390164" y="3422284"/>
                </a:cubicBezTo>
                <a:cubicBezTo>
                  <a:pt x="3373520" y="3440702"/>
                  <a:pt x="3361037" y="3462803"/>
                  <a:pt x="3352715" y="3488587"/>
                </a:cubicBezTo>
                <a:cubicBezTo>
                  <a:pt x="3344393" y="3514372"/>
                  <a:pt x="3340232" y="3542816"/>
                  <a:pt x="3340232" y="3573921"/>
                </a:cubicBezTo>
                <a:cubicBezTo>
                  <a:pt x="3340232" y="3606118"/>
                  <a:pt x="3344052" y="3634767"/>
                  <a:pt x="3351692" y="3659870"/>
                </a:cubicBezTo>
                <a:cubicBezTo>
                  <a:pt x="3359331" y="3684972"/>
                  <a:pt x="3371064" y="3706118"/>
                  <a:pt x="3386890" y="3723308"/>
                </a:cubicBezTo>
                <a:cubicBezTo>
                  <a:pt x="3402715" y="3740497"/>
                  <a:pt x="3422633" y="3753594"/>
                  <a:pt x="3446644" y="3762598"/>
                </a:cubicBezTo>
                <a:cubicBezTo>
                  <a:pt x="3470655" y="3771602"/>
                  <a:pt x="3498895" y="3776104"/>
                  <a:pt x="3531365" y="3776104"/>
                </a:cubicBezTo>
                <a:cubicBezTo>
                  <a:pt x="3564925" y="3776104"/>
                  <a:pt x="3594257" y="3771057"/>
                  <a:pt x="3619359" y="3760961"/>
                </a:cubicBezTo>
                <a:cubicBezTo>
                  <a:pt x="3644461" y="3750866"/>
                  <a:pt x="3665334" y="3736541"/>
                  <a:pt x="3681979" y="3717987"/>
                </a:cubicBezTo>
                <a:cubicBezTo>
                  <a:pt x="3698622" y="3699433"/>
                  <a:pt x="3711037" y="3677332"/>
                  <a:pt x="3719223" y="3651684"/>
                </a:cubicBezTo>
                <a:cubicBezTo>
                  <a:pt x="3727408" y="3626036"/>
                  <a:pt x="3731501" y="3597659"/>
                  <a:pt x="3731501" y="3566554"/>
                </a:cubicBezTo>
                <a:cubicBezTo>
                  <a:pt x="3731501" y="3534085"/>
                  <a:pt x="3727681" y="3505299"/>
                  <a:pt x="3720041" y="3480197"/>
                </a:cubicBezTo>
                <a:cubicBezTo>
                  <a:pt x="3712401" y="3455095"/>
                  <a:pt x="3700737" y="3433949"/>
                  <a:pt x="3685048" y="3416759"/>
                </a:cubicBezTo>
                <a:cubicBezTo>
                  <a:pt x="3669359" y="3399569"/>
                  <a:pt x="3649509" y="3386541"/>
                  <a:pt x="3625498" y="3377673"/>
                </a:cubicBezTo>
                <a:cubicBezTo>
                  <a:pt x="3601487" y="3368805"/>
                  <a:pt x="3573111" y="3364371"/>
                  <a:pt x="3540368" y="3364371"/>
                </a:cubicBezTo>
                <a:close/>
                <a:moveTo>
                  <a:pt x="7955466" y="3275149"/>
                </a:moveTo>
                <a:cubicBezTo>
                  <a:pt x="7965561" y="3275149"/>
                  <a:pt x="7973951" y="3275490"/>
                  <a:pt x="7980637" y="3276172"/>
                </a:cubicBezTo>
                <a:cubicBezTo>
                  <a:pt x="7987321" y="3276854"/>
                  <a:pt x="7992573" y="3277946"/>
                  <a:pt x="7996394" y="3279446"/>
                </a:cubicBezTo>
                <a:cubicBezTo>
                  <a:pt x="8000214" y="3280947"/>
                  <a:pt x="8002942" y="3282789"/>
                  <a:pt x="8004580" y="3284972"/>
                </a:cubicBezTo>
                <a:cubicBezTo>
                  <a:pt x="8006217" y="3287155"/>
                  <a:pt x="8007035" y="3289610"/>
                  <a:pt x="8007035" y="3292339"/>
                </a:cubicBezTo>
                <a:lnTo>
                  <a:pt x="8007035" y="3373785"/>
                </a:lnTo>
                <a:lnTo>
                  <a:pt x="8086435" y="3373785"/>
                </a:lnTo>
                <a:cubicBezTo>
                  <a:pt x="8089163" y="3373785"/>
                  <a:pt x="8091551" y="3374467"/>
                  <a:pt x="8093597" y="3375831"/>
                </a:cubicBezTo>
                <a:cubicBezTo>
                  <a:pt x="8095644" y="3377196"/>
                  <a:pt x="8097348" y="3379447"/>
                  <a:pt x="8098713" y="3382584"/>
                </a:cubicBezTo>
                <a:cubicBezTo>
                  <a:pt x="8100077" y="3385722"/>
                  <a:pt x="8101100" y="3390020"/>
                  <a:pt x="8101783" y="3395476"/>
                </a:cubicBezTo>
                <a:cubicBezTo>
                  <a:pt x="8102464" y="3400934"/>
                  <a:pt x="8102806" y="3407618"/>
                  <a:pt x="8102806" y="3415531"/>
                </a:cubicBezTo>
                <a:cubicBezTo>
                  <a:pt x="8102806" y="3430538"/>
                  <a:pt x="8101441" y="3441248"/>
                  <a:pt x="8098713" y="3447659"/>
                </a:cubicBezTo>
                <a:cubicBezTo>
                  <a:pt x="8095984" y="3454071"/>
                  <a:pt x="8092028" y="3457277"/>
                  <a:pt x="8086844" y="3457277"/>
                </a:cubicBezTo>
                <a:lnTo>
                  <a:pt x="8007035" y="3457277"/>
                </a:lnTo>
                <a:lnTo>
                  <a:pt x="8007035" y="3628765"/>
                </a:lnTo>
                <a:cubicBezTo>
                  <a:pt x="8007035" y="3648683"/>
                  <a:pt x="8010172" y="3663621"/>
                  <a:pt x="8016449" y="3673580"/>
                </a:cubicBezTo>
                <a:cubicBezTo>
                  <a:pt x="8022724" y="3683540"/>
                  <a:pt x="8033910" y="3688519"/>
                  <a:pt x="8050009" y="3688519"/>
                </a:cubicBezTo>
                <a:cubicBezTo>
                  <a:pt x="8055466" y="3688519"/>
                  <a:pt x="8060377" y="3688042"/>
                  <a:pt x="8064743" y="3687087"/>
                </a:cubicBezTo>
                <a:cubicBezTo>
                  <a:pt x="8069108" y="3686132"/>
                  <a:pt x="8072996" y="3685040"/>
                  <a:pt x="8076408" y="3683812"/>
                </a:cubicBezTo>
                <a:cubicBezTo>
                  <a:pt x="8079818" y="3682585"/>
                  <a:pt x="8082683" y="3681493"/>
                  <a:pt x="8085003" y="3680538"/>
                </a:cubicBezTo>
                <a:cubicBezTo>
                  <a:pt x="8087321" y="3679583"/>
                  <a:pt x="8089436" y="3679106"/>
                  <a:pt x="8091346" y="3679106"/>
                </a:cubicBezTo>
                <a:cubicBezTo>
                  <a:pt x="8092983" y="3679106"/>
                  <a:pt x="8094552" y="3679583"/>
                  <a:pt x="8096053" y="3680538"/>
                </a:cubicBezTo>
                <a:cubicBezTo>
                  <a:pt x="8097553" y="3681493"/>
                  <a:pt x="8098713" y="3683403"/>
                  <a:pt x="8099532" y="3686268"/>
                </a:cubicBezTo>
                <a:cubicBezTo>
                  <a:pt x="8100350" y="3689133"/>
                  <a:pt x="8101100" y="3693021"/>
                  <a:pt x="8101783" y="3697932"/>
                </a:cubicBezTo>
                <a:cubicBezTo>
                  <a:pt x="8102464" y="3702844"/>
                  <a:pt x="8102806" y="3709120"/>
                  <a:pt x="8102806" y="3716759"/>
                </a:cubicBezTo>
                <a:cubicBezTo>
                  <a:pt x="8102806" y="3728765"/>
                  <a:pt x="8102055" y="3737974"/>
                  <a:pt x="8100555" y="3744385"/>
                </a:cubicBezTo>
                <a:cubicBezTo>
                  <a:pt x="8099054" y="3750798"/>
                  <a:pt x="8097076" y="3755300"/>
                  <a:pt x="8094621" y="3757892"/>
                </a:cubicBezTo>
                <a:cubicBezTo>
                  <a:pt x="8092165" y="3760484"/>
                  <a:pt x="8088549" y="3762803"/>
                  <a:pt x="8083775" y="3764849"/>
                </a:cubicBezTo>
                <a:cubicBezTo>
                  <a:pt x="8078999" y="3766896"/>
                  <a:pt x="8073406" y="3768669"/>
                  <a:pt x="8066994" y="3770170"/>
                </a:cubicBezTo>
                <a:cubicBezTo>
                  <a:pt x="8060582" y="3771671"/>
                  <a:pt x="8053624" y="3772830"/>
                  <a:pt x="8046121" y="3773649"/>
                </a:cubicBezTo>
                <a:cubicBezTo>
                  <a:pt x="8038617" y="3774467"/>
                  <a:pt x="8031045" y="3774877"/>
                  <a:pt x="8023406" y="3774877"/>
                </a:cubicBezTo>
                <a:cubicBezTo>
                  <a:pt x="8002942" y="3774877"/>
                  <a:pt x="7985206" y="3772285"/>
                  <a:pt x="7970200" y="3767100"/>
                </a:cubicBezTo>
                <a:cubicBezTo>
                  <a:pt x="7955193" y="3761916"/>
                  <a:pt x="7942779" y="3753935"/>
                  <a:pt x="7932956" y="3743158"/>
                </a:cubicBezTo>
                <a:cubicBezTo>
                  <a:pt x="7923133" y="3732380"/>
                  <a:pt x="7915902" y="3718806"/>
                  <a:pt x="7911264" y="3702434"/>
                </a:cubicBezTo>
                <a:cubicBezTo>
                  <a:pt x="7906625" y="3686063"/>
                  <a:pt x="7904307" y="3666691"/>
                  <a:pt x="7904307" y="3644317"/>
                </a:cubicBezTo>
                <a:lnTo>
                  <a:pt x="7904307" y="3457277"/>
                </a:lnTo>
                <a:lnTo>
                  <a:pt x="7860514" y="3457277"/>
                </a:lnTo>
                <a:cubicBezTo>
                  <a:pt x="7855329" y="3457277"/>
                  <a:pt x="7851373" y="3454071"/>
                  <a:pt x="7848645" y="3447659"/>
                </a:cubicBezTo>
                <a:cubicBezTo>
                  <a:pt x="7845916" y="3441248"/>
                  <a:pt x="7844552" y="3430538"/>
                  <a:pt x="7844552" y="3415531"/>
                </a:cubicBezTo>
                <a:cubicBezTo>
                  <a:pt x="7844552" y="3407618"/>
                  <a:pt x="7844893" y="3400934"/>
                  <a:pt x="7845575" y="3395476"/>
                </a:cubicBezTo>
                <a:cubicBezTo>
                  <a:pt x="7846257" y="3390020"/>
                  <a:pt x="7847280" y="3385722"/>
                  <a:pt x="7848645" y="3382584"/>
                </a:cubicBezTo>
                <a:cubicBezTo>
                  <a:pt x="7850009" y="3379447"/>
                  <a:pt x="7851714" y="3377196"/>
                  <a:pt x="7853761" y="3375831"/>
                </a:cubicBezTo>
                <a:cubicBezTo>
                  <a:pt x="7855807" y="3374467"/>
                  <a:pt x="7858194" y="3373785"/>
                  <a:pt x="7860923" y="3373785"/>
                </a:cubicBezTo>
                <a:lnTo>
                  <a:pt x="7904307" y="3373785"/>
                </a:lnTo>
                <a:lnTo>
                  <a:pt x="7904307" y="3292339"/>
                </a:lnTo>
                <a:cubicBezTo>
                  <a:pt x="7904307" y="3289610"/>
                  <a:pt x="7905057" y="3287155"/>
                  <a:pt x="7906558" y="3284972"/>
                </a:cubicBezTo>
                <a:cubicBezTo>
                  <a:pt x="7908058" y="3282789"/>
                  <a:pt x="7910786" y="3280947"/>
                  <a:pt x="7914743" y="3279446"/>
                </a:cubicBezTo>
                <a:cubicBezTo>
                  <a:pt x="7918699" y="3277946"/>
                  <a:pt x="7924019" y="3276854"/>
                  <a:pt x="7930705" y="3276172"/>
                </a:cubicBezTo>
                <a:cubicBezTo>
                  <a:pt x="7937389" y="3275490"/>
                  <a:pt x="7945644" y="3275149"/>
                  <a:pt x="7955466" y="3275149"/>
                </a:cubicBezTo>
                <a:close/>
                <a:moveTo>
                  <a:pt x="9248000" y="2588010"/>
                </a:moveTo>
                <a:cubicBezTo>
                  <a:pt x="9231356" y="2588010"/>
                  <a:pt x="9217168" y="2589238"/>
                  <a:pt x="9205436" y="2591693"/>
                </a:cubicBezTo>
                <a:cubicBezTo>
                  <a:pt x="9193703" y="2594149"/>
                  <a:pt x="9184153" y="2597832"/>
                  <a:pt x="9176786" y="2602744"/>
                </a:cubicBezTo>
                <a:cubicBezTo>
                  <a:pt x="9169419" y="2607655"/>
                  <a:pt x="9164030" y="2613590"/>
                  <a:pt x="9160620" y="2620547"/>
                </a:cubicBezTo>
                <a:cubicBezTo>
                  <a:pt x="9157210" y="2627505"/>
                  <a:pt x="9155504" y="2635486"/>
                  <a:pt x="9155504" y="2644490"/>
                </a:cubicBezTo>
                <a:cubicBezTo>
                  <a:pt x="9155504" y="2659770"/>
                  <a:pt x="9160347" y="2671775"/>
                  <a:pt x="9170033" y="2680506"/>
                </a:cubicBezTo>
                <a:cubicBezTo>
                  <a:pt x="9179720" y="2689238"/>
                  <a:pt x="9193158" y="2693603"/>
                  <a:pt x="9210347" y="2693603"/>
                </a:cubicBezTo>
                <a:cubicBezTo>
                  <a:pt x="9224808" y="2693603"/>
                  <a:pt x="9238110" y="2689920"/>
                  <a:pt x="9250252" y="2682553"/>
                </a:cubicBezTo>
                <a:cubicBezTo>
                  <a:pt x="9262394" y="2675186"/>
                  <a:pt x="9274740" y="2664408"/>
                  <a:pt x="9287291" y="2650220"/>
                </a:cubicBezTo>
                <a:lnTo>
                  <a:pt x="9287291" y="2588010"/>
                </a:lnTo>
                <a:close/>
                <a:moveTo>
                  <a:pt x="3474810" y="2442716"/>
                </a:moveTo>
                <a:cubicBezTo>
                  <a:pt x="3488453" y="2442716"/>
                  <a:pt x="3499845" y="2446059"/>
                  <a:pt x="3508985" y="2452744"/>
                </a:cubicBezTo>
                <a:cubicBezTo>
                  <a:pt x="3518126" y="2459428"/>
                  <a:pt x="3525492" y="2468364"/>
                  <a:pt x="3531086" y="2479551"/>
                </a:cubicBezTo>
                <a:cubicBezTo>
                  <a:pt x="3536679" y="2490738"/>
                  <a:pt x="3540636" y="2503494"/>
                  <a:pt x="3542955" y="2517819"/>
                </a:cubicBezTo>
                <a:cubicBezTo>
                  <a:pt x="3545274" y="2532143"/>
                  <a:pt x="3546434" y="2547082"/>
                  <a:pt x="3546434" y="2562634"/>
                </a:cubicBezTo>
                <a:cubicBezTo>
                  <a:pt x="3546434" y="2576550"/>
                  <a:pt x="3545001" y="2590465"/>
                  <a:pt x="3542136" y="2604381"/>
                </a:cubicBezTo>
                <a:cubicBezTo>
                  <a:pt x="3539271" y="2618296"/>
                  <a:pt x="3534838" y="2630779"/>
                  <a:pt x="3528835" y="2641830"/>
                </a:cubicBezTo>
                <a:cubicBezTo>
                  <a:pt x="3522832" y="2652880"/>
                  <a:pt x="3515124" y="2661816"/>
                  <a:pt x="3505711" y="2668637"/>
                </a:cubicBezTo>
                <a:cubicBezTo>
                  <a:pt x="3496297" y="2675459"/>
                  <a:pt x="3484906" y="2678869"/>
                  <a:pt x="3471536" y="2678869"/>
                </a:cubicBezTo>
                <a:cubicBezTo>
                  <a:pt x="3457347" y="2678869"/>
                  <a:pt x="3443705" y="2673890"/>
                  <a:pt x="3430608" y="2663931"/>
                </a:cubicBezTo>
                <a:cubicBezTo>
                  <a:pt x="3417511" y="2653971"/>
                  <a:pt x="3403732" y="2639851"/>
                  <a:pt x="3389271" y="2621570"/>
                </a:cubicBezTo>
                <a:lnTo>
                  <a:pt x="3389271" y="2501243"/>
                </a:lnTo>
                <a:cubicBezTo>
                  <a:pt x="3397456" y="2490329"/>
                  <a:pt x="3405233" y="2481188"/>
                  <a:pt x="3412600" y="2473821"/>
                </a:cubicBezTo>
                <a:cubicBezTo>
                  <a:pt x="3419967" y="2466454"/>
                  <a:pt x="3427129" y="2460452"/>
                  <a:pt x="3434088" y="2455813"/>
                </a:cubicBezTo>
                <a:cubicBezTo>
                  <a:pt x="3441045" y="2451175"/>
                  <a:pt x="3447866" y="2447832"/>
                  <a:pt x="3454551" y="2445786"/>
                </a:cubicBezTo>
                <a:cubicBezTo>
                  <a:pt x="3461236" y="2443740"/>
                  <a:pt x="3467988" y="2442716"/>
                  <a:pt x="3474810" y="2442716"/>
                </a:cubicBezTo>
                <a:close/>
                <a:moveTo>
                  <a:pt x="10093791" y="2441898"/>
                </a:moveTo>
                <a:cubicBezTo>
                  <a:pt x="10080421" y="2441898"/>
                  <a:pt x="10068893" y="2445240"/>
                  <a:pt x="10059207" y="2451925"/>
                </a:cubicBezTo>
                <a:cubicBezTo>
                  <a:pt x="10049521" y="2458610"/>
                  <a:pt x="10041744" y="2467546"/>
                  <a:pt x="10035878" y="2478733"/>
                </a:cubicBezTo>
                <a:cubicBezTo>
                  <a:pt x="10030012" y="2489919"/>
                  <a:pt x="10025646" y="2502403"/>
                  <a:pt x="10022781" y="2516182"/>
                </a:cubicBezTo>
                <a:cubicBezTo>
                  <a:pt x="10019916" y="2529960"/>
                  <a:pt x="10018484" y="2544081"/>
                  <a:pt x="10018484" y="2558542"/>
                </a:cubicBezTo>
                <a:cubicBezTo>
                  <a:pt x="10018484" y="2573821"/>
                  <a:pt x="10019712" y="2588692"/>
                  <a:pt x="10022167" y="2603153"/>
                </a:cubicBezTo>
                <a:cubicBezTo>
                  <a:pt x="10024623" y="2617614"/>
                  <a:pt x="10028648" y="2630506"/>
                  <a:pt x="10034241" y="2641830"/>
                </a:cubicBezTo>
                <a:cubicBezTo>
                  <a:pt x="10039835" y="2653153"/>
                  <a:pt x="10047270" y="2662225"/>
                  <a:pt x="10056546" y="2669047"/>
                </a:cubicBezTo>
                <a:cubicBezTo>
                  <a:pt x="10065824" y="2675868"/>
                  <a:pt x="10077556" y="2679279"/>
                  <a:pt x="10091744" y="2679279"/>
                </a:cubicBezTo>
                <a:cubicBezTo>
                  <a:pt x="10098839" y="2679279"/>
                  <a:pt x="10105728" y="2678255"/>
                  <a:pt x="10112413" y="2676209"/>
                </a:cubicBezTo>
                <a:cubicBezTo>
                  <a:pt x="10119098" y="2674163"/>
                  <a:pt x="10125919" y="2670820"/>
                  <a:pt x="10132877" y="2666182"/>
                </a:cubicBezTo>
                <a:cubicBezTo>
                  <a:pt x="10139834" y="2661543"/>
                  <a:pt x="10146997" y="2655472"/>
                  <a:pt x="10154364" y="2647969"/>
                </a:cubicBezTo>
                <a:cubicBezTo>
                  <a:pt x="10161731" y="2640465"/>
                  <a:pt x="10169780" y="2631257"/>
                  <a:pt x="10178511" y="2620343"/>
                </a:cubicBezTo>
                <a:lnTo>
                  <a:pt x="10178511" y="2499196"/>
                </a:lnTo>
                <a:cubicBezTo>
                  <a:pt x="10163777" y="2480643"/>
                  <a:pt x="10149657" y="2466454"/>
                  <a:pt x="10136151" y="2456632"/>
                </a:cubicBezTo>
                <a:cubicBezTo>
                  <a:pt x="10122645" y="2446809"/>
                  <a:pt x="10108525" y="2441898"/>
                  <a:pt x="10093791" y="2441898"/>
                </a:cubicBezTo>
                <a:close/>
                <a:moveTo>
                  <a:pt x="3012810" y="2436168"/>
                </a:moveTo>
                <a:cubicBezTo>
                  <a:pt x="3030000" y="2436168"/>
                  <a:pt x="3044256" y="2439306"/>
                  <a:pt x="3055580" y="2445581"/>
                </a:cubicBezTo>
                <a:cubicBezTo>
                  <a:pt x="3066903" y="2451857"/>
                  <a:pt x="3075975" y="2460588"/>
                  <a:pt x="3082797" y="2471775"/>
                </a:cubicBezTo>
                <a:cubicBezTo>
                  <a:pt x="3089618" y="2482962"/>
                  <a:pt x="3094462" y="2496127"/>
                  <a:pt x="3097327" y="2511270"/>
                </a:cubicBezTo>
                <a:cubicBezTo>
                  <a:pt x="3100191" y="2526413"/>
                  <a:pt x="3101624" y="2542989"/>
                  <a:pt x="3101624" y="2560997"/>
                </a:cubicBezTo>
                <a:cubicBezTo>
                  <a:pt x="3101624" y="2580370"/>
                  <a:pt x="3099850" y="2597628"/>
                  <a:pt x="3096303" y="2612771"/>
                </a:cubicBezTo>
                <a:cubicBezTo>
                  <a:pt x="3092756" y="2627914"/>
                  <a:pt x="3087299" y="2640806"/>
                  <a:pt x="3079932" y="2651448"/>
                </a:cubicBezTo>
                <a:cubicBezTo>
                  <a:pt x="3072565" y="2662089"/>
                  <a:pt x="3063152" y="2670206"/>
                  <a:pt x="3051692" y="2675800"/>
                </a:cubicBezTo>
                <a:cubicBezTo>
                  <a:pt x="3040232" y="2681393"/>
                  <a:pt x="3026726" y="2684190"/>
                  <a:pt x="3011173" y="2684190"/>
                </a:cubicBezTo>
                <a:cubicBezTo>
                  <a:pt x="2994257" y="2684190"/>
                  <a:pt x="2980068" y="2681120"/>
                  <a:pt x="2968608" y="2674981"/>
                </a:cubicBezTo>
                <a:cubicBezTo>
                  <a:pt x="2957149" y="2668842"/>
                  <a:pt x="2948076" y="2660179"/>
                  <a:pt x="2941392" y="2648992"/>
                </a:cubicBezTo>
                <a:cubicBezTo>
                  <a:pt x="2934706" y="2637805"/>
                  <a:pt x="2929864" y="2624640"/>
                  <a:pt x="2926862" y="2609497"/>
                </a:cubicBezTo>
                <a:cubicBezTo>
                  <a:pt x="2923861" y="2594353"/>
                  <a:pt x="2922360" y="2577778"/>
                  <a:pt x="2922360" y="2559770"/>
                </a:cubicBezTo>
                <a:cubicBezTo>
                  <a:pt x="2922360" y="2540397"/>
                  <a:pt x="2924202" y="2523139"/>
                  <a:pt x="2927886" y="2507996"/>
                </a:cubicBezTo>
                <a:cubicBezTo>
                  <a:pt x="2931569" y="2492853"/>
                  <a:pt x="2937094" y="2479892"/>
                  <a:pt x="2944461" y="2469115"/>
                </a:cubicBezTo>
                <a:cubicBezTo>
                  <a:pt x="2951828" y="2458337"/>
                  <a:pt x="2961241" y="2450151"/>
                  <a:pt x="2972701" y="2444558"/>
                </a:cubicBezTo>
                <a:cubicBezTo>
                  <a:pt x="2984161" y="2438964"/>
                  <a:pt x="2997531" y="2436168"/>
                  <a:pt x="3012810" y="2436168"/>
                </a:cubicBezTo>
                <a:close/>
                <a:moveTo>
                  <a:pt x="2374635" y="2436168"/>
                </a:moveTo>
                <a:cubicBezTo>
                  <a:pt x="2391825" y="2436168"/>
                  <a:pt x="2406081" y="2439306"/>
                  <a:pt x="2417405" y="2445581"/>
                </a:cubicBezTo>
                <a:cubicBezTo>
                  <a:pt x="2428728" y="2451857"/>
                  <a:pt x="2437800" y="2460588"/>
                  <a:pt x="2444622" y="2471775"/>
                </a:cubicBezTo>
                <a:cubicBezTo>
                  <a:pt x="2451443" y="2482962"/>
                  <a:pt x="2456286" y="2496127"/>
                  <a:pt x="2459151" y="2511270"/>
                </a:cubicBezTo>
                <a:cubicBezTo>
                  <a:pt x="2462017" y="2526413"/>
                  <a:pt x="2463449" y="2542989"/>
                  <a:pt x="2463449" y="2560997"/>
                </a:cubicBezTo>
                <a:cubicBezTo>
                  <a:pt x="2463449" y="2580370"/>
                  <a:pt x="2461676" y="2597628"/>
                  <a:pt x="2458128" y="2612771"/>
                </a:cubicBezTo>
                <a:cubicBezTo>
                  <a:pt x="2454581" y="2627914"/>
                  <a:pt x="2449124" y="2640806"/>
                  <a:pt x="2441757" y="2651448"/>
                </a:cubicBezTo>
                <a:cubicBezTo>
                  <a:pt x="2434390" y="2662089"/>
                  <a:pt x="2424977" y="2670206"/>
                  <a:pt x="2413516" y="2675800"/>
                </a:cubicBezTo>
                <a:cubicBezTo>
                  <a:pt x="2402057" y="2681393"/>
                  <a:pt x="2388551" y="2684190"/>
                  <a:pt x="2372998" y="2684190"/>
                </a:cubicBezTo>
                <a:cubicBezTo>
                  <a:pt x="2356081" y="2684190"/>
                  <a:pt x="2341893" y="2681120"/>
                  <a:pt x="2330434" y="2674981"/>
                </a:cubicBezTo>
                <a:cubicBezTo>
                  <a:pt x="2318974" y="2668842"/>
                  <a:pt x="2309902" y="2660179"/>
                  <a:pt x="2303216" y="2648992"/>
                </a:cubicBezTo>
                <a:cubicBezTo>
                  <a:pt x="2296532" y="2637805"/>
                  <a:pt x="2291689" y="2624640"/>
                  <a:pt x="2288687" y="2609497"/>
                </a:cubicBezTo>
                <a:cubicBezTo>
                  <a:pt x="2285686" y="2594353"/>
                  <a:pt x="2284185" y="2577778"/>
                  <a:pt x="2284185" y="2559770"/>
                </a:cubicBezTo>
                <a:cubicBezTo>
                  <a:pt x="2284185" y="2540397"/>
                  <a:pt x="2286027" y="2523139"/>
                  <a:pt x="2289710" y="2507996"/>
                </a:cubicBezTo>
                <a:cubicBezTo>
                  <a:pt x="2293394" y="2492853"/>
                  <a:pt x="2298919" y="2479892"/>
                  <a:pt x="2306286" y="2469115"/>
                </a:cubicBezTo>
                <a:cubicBezTo>
                  <a:pt x="2313653" y="2458337"/>
                  <a:pt x="2323067" y="2450151"/>
                  <a:pt x="2334526" y="2444558"/>
                </a:cubicBezTo>
                <a:cubicBezTo>
                  <a:pt x="2345986" y="2438964"/>
                  <a:pt x="2359356" y="2436168"/>
                  <a:pt x="2374635" y="2436168"/>
                </a:cubicBezTo>
                <a:close/>
                <a:moveTo>
                  <a:pt x="8620690" y="2427573"/>
                </a:moveTo>
                <a:cubicBezTo>
                  <a:pt x="8607593" y="2427573"/>
                  <a:pt x="8596202" y="2430029"/>
                  <a:pt x="8586516" y="2434940"/>
                </a:cubicBezTo>
                <a:cubicBezTo>
                  <a:pt x="8576829" y="2439851"/>
                  <a:pt x="8568780" y="2446468"/>
                  <a:pt x="8562368" y="2454790"/>
                </a:cubicBezTo>
                <a:cubicBezTo>
                  <a:pt x="8555956" y="2463112"/>
                  <a:pt x="8551045" y="2472934"/>
                  <a:pt x="8547634" y="2484258"/>
                </a:cubicBezTo>
                <a:cubicBezTo>
                  <a:pt x="8544223" y="2495581"/>
                  <a:pt x="8542246" y="2507655"/>
                  <a:pt x="8541700" y="2520479"/>
                </a:cubicBezTo>
                <a:lnTo>
                  <a:pt x="8695588" y="2520479"/>
                </a:lnTo>
                <a:cubicBezTo>
                  <a:pt x="8696406" y="2491557"/>
                  <a:pt x="8690608" y="2468842"/>
                  <a:pt x="8678194" y="2452334"/>
                </a:cubicBezTo>
                <a:cubicBezTo>
                  <a:pt x="8665778" y="2435827"/>
                  <a:pt x="8646611" y="2427573"/>
                  <a:pt x="8620690" y="2427573"/>
                </a:cubicBezTo>
                <a:close/>
                <a:moveTo>
                  <a:pt x="7306240" y="2427573"/>
                </a:moveTo>
                <a:cubicBezTo>
                  <a:pt x="7332161" y="2427573"/>
                  <a:pt x="7351329" y="2435827"/>
                  <a:pt x="7363744" y="2452334"/>
                </a:cubicBezTo>
                <a:cubicBezTo>
                  <a:pt x="7376159" y="2468842"/>
                  <a:pt x="7381956" y="2491557"/>
                  <a:pt x="7381138" y="2520479"/>
                </a:cubicBezTo>
                <a:lnTo>
                  <a:pt x="7227250" y="2520479"/>
                </a:lnTo>
                <a:cubicBezTo>
                  <a:pt x="7227796" y="2507655"/>
                  <a:pt x="7229773" y="2495581"/>
                  <a:pt x="7233184" y="2484258"/>
                </a:cubicBezTo>
                <a:cubicBezTo>
                  <a:pt x="7236595" y="2472934"/>
                  <a:pt x="7241506" y="2463112"/>
                  <a:pt x="7247918" y="2454790"/>
                </a:cubicBezTo>
                <a:cubicBezTo>
                  <a:pt x="7254330" y="2446468"/>
                  <a:pt x="7262379" y="2439851"/>
                  <a:pt x="7272066" y="2434940"/>
                </a:cubicBezTo>
                <a:cubicBezTo>
                  <a:pt x="7281752" y="2430029"/>
                  <a:pt x="7293143" y="2427573"/>
                  <a:pt x="7306240" y="2427573"/>
                </a:cubicBezTo>
                <a:close/>
                <a:moveTo>
                  <a:pt x="6496615" y="2427573"/>
                </a:moveTo>
                <a:cubicBezTo>
                  <a:pt x="6522536" y="2427573"/>
                  <a:pt x="6541704" y="2435827"/>
                  <a:pt x="6554119" y="2452334"/>
                </a:cubicBezTo>
                <a:cubicBezTo>
                  <a:pt x="6566534" y="2468842"/>
                  <a:pt x="6572331" y="2491557"/>
                  <a:pt x="6571513" y="2520479"/>
                </a:cubicBezTo>
                <a:lnTo>
                  <a:pt x="6417625" y="2520479"/>
                </a:lnTo>
                <a:cubicBezTo>
                  <a:pt x="6418171" y="2507655"/>
                  <a:pt x="6420149" y="2495581"/>
                  <a:pt x="6423559" y="2484258"/>
                </a:cubicBezTo>
                <a:cubicBezTo>
                  <a:pt x="6426970" y="2472934"/>
                  <a:pt x="6431881" y="2463112"/>
                  <a:pt x="6438293" y="2454790"/>
                </a:cubicBezTo>
                <a:cubicBezTo>
                  <a:pt x="6444706" y="2446468"/>
                  <a:pt x="6452754" y="2439851"/>
                  <a:pt x="6462441" y="2434940"/>
                </a:cubicBezTo>
                <a:cubicBezTo>
                  <a:pt x="6472127" y="2430029"/>
                  <a:pt x="6483518" y="2427573"/>
                  <a:pt x="6496615" y="2427573"/>
                </a:cubicBezTo>
                <a:close/>
                <a:moveTo>
                  <a:pt x="5610791" y="2427573"/>
                </a:moveTo>
                <a:cubicBezTo>
                  <a:pt x="5636712" y="2427573"/>
                  <a:pt x="5655879" y="2435827"/>
                  <a:pt x="5668294" y="2452334"/>
                </a:cubicBezTo>
                <a:cubicBezTo>
                  <a:pt x="5680709" y="2468842"/>
                  <a:pt x="5686506" y="2491557"/>
                  <a:pt x="5685688" y="2520479"/>
                </a:cubicBezTo>
                <a:lnTo>
                  <a:pt x="5531800" y="2520479"/>
                </a:lnTo>
                <a:cubicBezTo>
                  <a:pt x="5532346" y="2507655"/>
                  <a:pt x="5534324" y="2495581"/>
                  <a:pt x="5537734" y="2484258"/>
                </a:cubicBezTo>
                <a:cubicBezTo>
                  <a:pt x="5541145" y="2472935"/>
                  <a:pt x="5546056" y="2463112"/>
                  <a:pt x="5552468" y="2454790"/>
                </a:cubicBezTo>
                <a:cubicBezTo>
                  <a:pt x="5558881" y="2446468"/>
                  <a:pt x="5566929" y="2439851"/>
                  <a:pt x="5576616" y="2434940"/>
                </a:cubicBezTo>
                <a:cubicBezTo>
                  <a:pt x="5586302" y="2430029"/>
                  <a:pt x="5597693" y="2427573"/>
                  <a:pt x="5610791" y="2427573"/>
                </a:cubicBezTo>
                <a:close/>
                <a:moveTo>
                  <a:pt x="7845326" y="2370852"/>
                </a:moveTo>
                <a:lnTo>
                  <a:pt x="7881889" y="2400356"/>
                </a:lnTo>
                <a:cubicBezTo>
                  <a:pt x="7892393" y="2414408"/>
                  <a:pt x="7899965" y="2430847"/>
                  <a:pt x="7904604" y="2449674"/>
                </a:cubicBezTo>
                <a:cubicBezTo>
                  <a:pt x="7909242" y="2468501"/>
                  <a:pt x="7911561" y="2491147"/>
                  <a:pt x="7911561" y="2517614"/>
                </a:cubicBezTo>
                <a:lnTo>
                  <a:pt x="7911561" y="2743126"/>
                </a:lnTo>
                <a:cubicBezTo>
                  <a:pt x="7911561" y="2745854"/>
                  <a:pt x="7910743" y="2748242"/>
                  <a:pt x="7909106" y="2750288"/>
                </a:cubicBezTo>
                <a:cubicBezTo>
                  <a:pt x="7907469" y="2752335"/>
                  <a:pt x="7904740" y="2754040"/>
                  <a:pt x="7900920" y="2755404"/>
                </a:cubicBezTo>
                <a:cubicBezTo>
                  <a:pt x="7897100" y="2756768"/>
                  <a:pt x="7891848" y="2757791"/>
                  <a:pt x="7885163" y="2758474"/>
                </a:cubicBezTo>
                <a:cubicBezTo>
                  <a:pt x="7878478" y="2759156"/>
                  <a:pt x="7870224" y="2759497"/>
                  <a:pt x="7860402" y="2759497"/>
                </a:cubicBezTo>
                <a:cubicBezTo>
                  <a:pt x="7850306" y="2759497"/>
                  <a:pt x="7841916" y="2759156"/>
                  <a:pt x="7835231" y="2758474"/>
                </a:cubicBezTo>
                <a:cubicBezTo>
                  <a:pt x="7828546" y="2757791"/>
                  <a:pt x="7823294" y="2756768"/>
                  <a:pt x="7819474" y="2755404"/>
                </a:cubicBezTo>
                <a:cubicBezTo>
                  <a:pt x="7815654" y="2754040"/>
                  <a:pt x="7812926" y="2752335"/>
                  <a:pt x="7811288" y="2750288"/>
                </a:cubicBezTo>
                <a:cubicBezTo>
                  <a:pt x="7809651" y="2748242"/>
                  <a:pt x="7808833" y="2745854"/>
                  <a:pt x="7808833" y="2743126"/>
                </a:cubicBezTo>
                <a:lnTo>
                  <a:pt x="7808833" y="2534804"/>
                </a:lnTo>
                <a:lnTo>
                  <a:pt x="7806700" y="2511903"/>
                </a:lnTo>
                <a:lnTo>
                  <a:pt x="7839320" y="2397621"/>
                </a:lnTo>
                <a:close/>
                <a:moveTo>
                  <a:pt x="5133982" y="2364135"/>
                </a:moveTo>
                <a:cubicBezTo>
                  <a:pt x="5130981" y="2364135"/>
                  <a:pt x="5128389" y="2364817"/>
                  <a:pt x="5126206" y="2366181"/>
                </a:cubicBezTo>
                <a:cubicBezTo>
                  <a:pt x="5124023" y="2367546"/>
                  <a:pt x="5122249" y="2369797"/>
                  <a:pt x="5120885" y="2372934"/>
                </a:cubicBezTo>
                <a:cubicBezTo>
                  <a:pt x="5119522" y="2376072"/>
                  <a:pt x="5118498" y="2380301"/>
                  <a:pt x="5117816" y="2385622"/>
                </a:cubicBezTo>
                <a:cubicBezTo>
                  <a:pt x="5117134" y="2390943"/>
                  <a:pt x="5116793" y="2397559"/>
                  <a:pt x="5116793" y="2405472"/>
                </a:cubicBezTo>
                <a:cubicBezTo>
                  <a:pt x="5116793" y="2419933"/>
                  <a:pt x="5118361" y="2430438"/>
                  <a:pt x="5121500" y="2436986"/>
                </a:cubicBezTo>
                <a:cubicBezTo>
                  <a:pt x="5124637" y="2443535"/>
                  <a:pt x="5128798" y="2446809"/>
                  <a:pt x="5133982" y="2446809"/>
                </a:cubicBezTo>
                <a:lnTo>
                  <a:pt x="5263314" y="2446809"/>
                </a:lnTo>
                <a:lnTo>
                  <a:pt x="5126615" y="2657996"/>
                </a:lnTo>
                <a:cubicBezTo>
                  <a:pt x="5123341" y="2662635"/>
                  <a:pt x="5120681" y="2666864"/>
                  <a:pt x="5118635" y="2670684"/>
                </a:cubicBezTo>
                <a:cubicBezTo>
                  <a:pt x="5116588" y="2674504"/>
                  <a:pt x="5114951" y="2678255"/>
                  <a:pt x="5113723" y="2681939"/>
                </a:cubicBezTo>
                <a:cubicBezTo>
                  <a:pt x="5112495" y="2685622"/>
                  <a:pt x="5111676" y="2689442"/>
                  <a:pt x="5111267" y="2693399"/>
                </a:cubicBezTo>
                <a:cubicBezTo>
                  <a:pt x="5110858" y="2697355"/>
                  <a:pt x="5110653" y="2701789"/>
                  <a:pt x="5110653" y="2706700"/>
                </a:cubicBezTo>
                <a:lnTo>
                  <a:pt x="5110653" y="2725527"/>
                </a:lnTo>
                <a:cubicBezTo>
                  <a:pt x="5110653" y="2736714"/>
                  <a:pt x="5112631" y="2744763"/>
                  <a:pt x="5116588" y="2749674"/>
                </a:cubicBezTo>
                <a:cubicBezTo>
                  <a:pt x="5120544" y="2754586"/>
                  <a:pt x="5126206" y="2757041"/>
                  <a:pt x="5133573" y="2757041"/>
                </a:cubicBezTo>
                <a:lnTo>
                  <a:pt x="5372181" y="2757041"/>
                </a:lnTo>
                <a:cubicBezTo>
                  <a:pt x="5374910" y="2757041"/>
                  <a:pt x="5377366" y="2756427"/>
                  <a:pt x="5379548" y="2755199"/>
                </a:cubicBezTo>
                <a:cubicBezTo>
                  <a:pt x="5381731" y="2753972"/>
                  <a:pt x="5383505" y="2751721"/>
                  <a:pt x="5384870" y="2748447"/>
                </a:cubicBezTo>
                <a:cubicBezTo>
                  <a:pt x="5386234" y="2745172"/>
                  <a:pt x="5387325" y="2740738"/>
                  <a:pt x="5388143" y="2735145"/>
                </a:cubicBezTo>
                <a:cubicBezTo>
                  <a:pt x="5388962" y="2729551"/>
                  <a:pt x="5389372" y="2722798"/>
                  <a:pt x="5389372" y="2714886"/>
                </a:cubicBezTo>
                <a:cubicBezTo>
                  <a:pt x="5389372" y="2706700"/>
                  <a:pt x="5388962" y="2699947"/>
                  <a:pt x="5388143" y="2694626"/>
                </a:cubicBezTo>
                <a:cubicBezTo>
                  <a:pt x="5387325" y="2689306"/>
                  <a:pt x="5386165" y="2685145"/>
                  <a:pt x="5384664" y="2682144"/>
                </a:cubicBezTo>
                <a:cubicBezTo>
                  <a:pt x="5383164" y="2679142"/>
                  <a:pt x="5381322" y="2677096"/>
                  <a:pt x="5379139" y="2676004"/>
                </a:cubicBezTo>
                <a:cubicBezTo>
                  <a:pt x="5376956" y="2674913"/>
                  <a:pt x="5374637" y="2674367"/>
                  <a:pt x="5372181" y="2674367"/>
                </a:cubicBezTo>
                <a:lnTo>
                  <a:pt x="5228116" y="2674367"/>
                </a:lnTo>
                <a:lnTo>
                  <a:pt x="5363996" y="2463589"/>
                </a:lnTo>
                <a:cubicBezTo>
                  <a:pt x="5366725" y="2459224"/>
                  <a:pt x="5369112" y="2455131"/>
                  <a:pt x="5371159" y="2451311"/>
                </a:cubicBezTo>
                <a:cubicBezTo>
                  <a:pt x="5373205" y="2447491"/>
                  <a:pt x="5374773" y="2443671"/>
                  <a:pt x="5375865" y="2439851"/>
                </a:cubicBezTo>
                <a:cubicBezTo>
                  <a:pt x="5376956" y="2436031"/>
                  <a:pt x="5377775" y="2432007"/>
                  <a:pt x="5378321" y="2427778"/>
                </a:cubicBezTo>
                <a:cubicBezTo>
                  <a:pt x="5378867" y="2423548"/>
                  <a:pt x="5379139" y="2418705"/>
                  <a:pt x="5379139" y="2413248"/>
                </a:cubicBezTo>
                <a:lnTo>
                  <a:pt x="5379139" y="2393194"/>
                </a:lnTo>
                <a:cubicBezTo>
                  <a:pt x="5379139" y="2387464"/>
                  <a:pt x="5378662" y="2382689"/>
                  <a:pt x="5377707" y="2378869"/>
                </a:cubicBezTo>
                <a:cubicBezTo>
                  <a:pt x="5376752" y="2375049"/>
                  <a:pt x="5375387" y="2372048"/>
                  <a:pt x="5373614" y="2369865"/>
                </a:cubicBezTo>
                <a:cubicBezTo>
                  <a:pt x="5371841" y="2367682"/>
                  <a:pt x="5369589" y="2366181"/>
                  <a:pt x="5366861" y="2365363"/>
                </a:cubicBezTo>
                <a:cubicBezTo>
                  <a:pt x="5364133" y="2364544"/>
                  <a:pt x="5360858" y="2364135"/>
                  <a:pt x="5357038" y="2364135"/>
                </a:cubicBezTo>
                <a:close/>
                <a:moveTo>
                  <a:pt x="8059645" y="2361679"/>
                </a:moveTo>
                <a:cubicBezTo>
                  <a:pt x="8069741" y="2361679"/>
                  <a:pt x="8078063" y="2362020"/>
                  <a:pt x="8084611" y="2362702"/>
                </a:cubicBezTo>
                <a:cubicBezTo>
                  <a:pt x="8091160" y="2363385"/>
                  <a:pt x="8096412" y="2364408"/>
                  <a:pt x="8100368" y="2365772"/>
                </a:cubicBezTo>
                <a:cubicBezTo>
                  <a:pt x="8104325" y="2367136"/>
                  <a:pt x="8107122" y="2368842"/>
                  <a:pt x="8108759" y="2370888"/>
                </a:cubicBezTo>
                <a:cubicBezTo>
                  <a:pt x="8110396" y="2372934"/>
                  <a:pt x="8111214" y="2375322"/>
                  <a:pt x="8111214" y="2378050"/>
                </a:cubicBezTo>
                <a:lnTo>
                  <a:pt x="8111214" y="2584326"/>
                </a:lnTo>
                <a:cubicBezTo>
                  <a:pt x="8111214" y="2603426"/>
                  <a:pt x="8112442" y="2618023"/>
                  <a:pt x="8114898" y="2628119"/>
                </a:cubicBezTo>
                <a:cubicBezTo>
                  <a:pt x="8117353" y="2638214"/>
                  <a:pt x="8121106" y="2646877"/>
                  <a:pt x="8126153" y="2654108"/>
                </a:cubicBezTo>
                <a:cubicBezTo>
                  <a:pt x="8131201" y="2661339"/>
                  <a:pt x="8137613" y="2666932"/>
                  <a:pt x="8145389" y="2670888"/>
                </a:cubicBezTo>
                <a:cubicBezTo>
                  <a:pt x="8153165" y="2674845"/>
                  <a:pt x="8162238" y="2676823"/>
                  <a:pt x="8172606" y="2676823"/>
                </a:cubicBezTo>
                <a:cubicBezTo>
                  <a:pt x="8185703" y="2676823"/>
                  <a:pt x="8198868" y="2672048"/>
                  <a:pt x="8212101" y="2662498"/>
                </a:cubicBezTo>
                <a:cubicBezTo>
                  <a:pt x="8225335" y="2652948"/>
                  <a:pt x="8239455" y="2639033"/>
                  <a:pt x="8254461" y="2620752"/>
                </a:cubicBezTo>
                <a:lnTo>
                  <a:pt x="8254461" y="2378050"/>
                </a:lnTo>
                <a:cubicBezTo>
                  <a:pt x="8254461" y="2375322"/>
                  <a:pt x="8255212" y="2372934"/>
                  <a:pt x="8256712" y="2370888"/>
                </a:cubicBezTo>
                <a:cubicBezTo>
                  <a:pt x="8258213" y="2368842"/>
                  <a:pt x="8260942" y="2367136"/>
                  <a:pt x="8264898" y="2365772"/>
                </a:cubicBezTo>
                <a:cubicBezTo>
                  <a:pt x="8268855" y="2364408"/>
                  <a:pt x="8274107" y="2363385"/>
                  <a:pt x="8280655" y="2362702"/>
                </a:cubicBezTo>
                <a:cubicBezTo>
                  <a:pt x="8287204" y="2362020"/>
                  <a:pt x="8295526" y="2361679"/>
                  <a:pt x="8305621" y="2361679"/>
                </a:cubicBezTo>
                <a:cubicBezTo>
                  <a:pt x="8315717" y="2361679"/>
                  <a:pt x="8324039" y="2362020"/>
                  <a:pt x="8330587" y="2362702"/>
                </a:cubicBezTo>
                <a:cubicBezTo>
                  <a:pt x="8337135" y="2363385"/>
                  <a:pt x="8342320" y="2364408"/>
                  <a:pt x="8346139" y="2365772"/>
                </a:cubicBezTo>
                <a:cubicBezTo>
                  <a:pt x="8349960" y="2367136"/>
                  <a:pt x="8352688" y="2368842"/>
                  <a:pt x="8354325" y="2370888"/>
                </a:cubicBezTo>
                <a:cubicBezTo>
                  <a:pt x="8355962" y="2372934"/>
                  <a:pt x="8356781" y="2375322"/>
                  <a:pt x="8356781" y="2378050"/>
                </a:cubicBezTo>
                <a:lnTo>
                  <a:pt x="8356781" y="2743126"/>
                </a:lnTo>
                <a:cubicBezTo>
                  <a:pt x="8356781" y="2745854"/>
                  <a:pt x="8356099" y="2748242"/>
                  <a:pt x="8354734" y="2750288"/>
                </a:cubicBezTo>
                <a:cubicBezTo>
                  <a:pt x="8353370" y="2752335"/>
                  <a:pt x="8350983" y="2754040"/>
                  <a:pt x="8347572" y="2755404"/>
                </a:cubicBezTo>
                <a:cubicBezTo>
                  <a:pt x="8344162" y="2756768"/>
                  <a:pt x="8339660" y="2757791"/>
                  <a:pt x="8334066" y="2758474"/>
                </a:cubicBezTo>
                <a:cubicBezTo>
                  <a:pt x="8328473" y="2759156"/>
                  <a:pt x="8321447" y="2759497"/>
                  <a:pt x="8312988" y="2759497"/>
                </a:cubicBezTo>
                <a:cubicBezTo>
                  <a:pt x="8303984" y="2759497"/>
                  <a:pt x="8296686" y="2759156"/>
                  <a:pt x="8291092" y="2758474"/>
                </a:cubicBezTo>
                <a:cubicBezTo>
                  <a:pt x="8285498" y="2757791"/>
                  <a:pt x="8281064" y="2756768"/>
                  <a:pt x="8277790" y="2755404"/>
                </a:cubicBezTo>
                <a:cubicBezTo>
                  <a:pt x="8274516" y="2754040"/>
                  <a:pt x="8272197" y="2752335"/>
                  <a:pt x="8270832" y="2750288"/>
                </a:cubicBezTo>
                <a:cubicBezTo>
                  <a:pt x="8269469" y="2748242"/>
                  <a:pt x="8268786" y="2745854"/>
                  <a:pt x="8268786" y="2743126"/>
                </a:cubicBezTo>
                <a:lnTo>
                  <a:pt x="8268786" y="2700970"/>
                </a:lnTo>
                <a:cubicBezTo>
                  <a:pt x="8248595" y="2722798"/>
                  <a:pt x="8228063" y="2739169"/>
                  <a:pt x="8207190" y="2750084"/>
                </a:cubicBezTo>
                <a:cubicBezTo>
                  <a:pt x="8186317" y="2760998"/>
                  <a:pt x="8164694" y="2766455"/>
                  <a:pt x="8142319" y="2766455"/>
                </a:cubicBezTo>
                <a:cubicBezTo>
                  <a:pt x="8117217" y="2766455"/>
                  <a:pt x="8096140" y="2762362"/>
                  <a:pt x="8079086" y="2754176"/>
                </a:cubicBezTo>
                <a:cubicBezTo>
                  <a:pt x="8062033" y="2745991"/>
                  <a:pt x="8048254" y="2734804"/>
                  <a:pt x="8037749" y="2720616"/>
                </a:cubicBezTo>
                <a:cubicBezTo>
                  <a:pt x="8027244" y="2706427"/>
                  <a:pt x="8019741" y="2689988"/>
                  <a:pt x="8015239" y="2671298"/>
                </a:cubicBezTo>
                <a:cubicBezTo>
                  <a:pt x="8010737" y="2652607"/>
                  <a:pt x="8008486" y="2629347"/>
                  <a:pt x="8008486" y="2601516"/>
                </a:cubicBezTo>
                <a:lnTo>
                  <a:pt x="8008486" y="2378050"/>
                </a:lnTo>
                <a:cubicBezTo>
                  <a:pt x="8008486" y="2375322"/>
                  <a:pt x="8009236" y="2372934"/>
                  <a:pt x="8010737" y="2370888"/>
                </a:cubicBezTo>
                <a:cubicBezTo>
                  <a:pt x="8012238" y="2368842"/>
                  <a:pt x="8014966" y="2367136"/>
                  <a:pt x="8018922" y="2365772"/>
                </a:cubicBezTo>
                <a:cubicBezTo>
                  <a:pt x="8022879" y="2364408"/>
                  <a:pt x="8028200" y="2363385"/>
                  <a:pt x="8034884" y="2362702"/>
                </a:cubicBezTo>
                <a:cubicBezTo>
                  <a:pt x="8041569" y="2362020"/>
                  <a:pt x="8049823" y="2361679"/>
                  <a:pt x="8059645" y="2361679"/>
                </a:cubicBezTo>
                <a:close/>
                <a:moveTo>
                  <a:pt x="6761827" y="2361679"/>
                </a:moveTo>
                <a:cubicBezTo>
                  <a:pt x="6751732" y="2361679"/>
                  <a:pt x="6743341" y="2361952"/>
                  <a:pt x="6736656" y="2362498"/>
                </a:cubicBezTo>
                <a:cubicBezTo>
                  <a:pt x="6729972" y="2363043"/>
                  <a:pt x="6724719" y="2363998"/>
                  <a:pt x="6720899" y="2365363"/>
                </a:cubicBezTo>
                <a:cubicBezTo>
                  <a:pt x="6717080" y="2366727"/>
                  <a:pt x="6714419" y="2368432"/>
                  <a:pt x="6712918" y="2370479"/>
                </a:cubicBezTo>
                <a:cubicBezTo>
                  <a:pt x="6711418" y="2372525"/>
                  <a:pt x="6710667" y="2374913"/>
                  <a:pt x="6710667" y="2377641"/>
                </a:cubicBezTo>
                <a:cubicBezTo>
                  <a:pt x="6710667" y="2379278"/>
                  <a:pt x="6710736" y="2381052"/>
                  <a:pt x="6710872" y="2382962"/>
                </a:cubicBezTo>
                <a:cubicBezTo>
                  <a:pt x="6711008" y="2384872"/>
                  <a:pt x="6711554" y="2388009"/>
                  <a:pt x="6712509" y="2392375"/>
                </a:cubicBezTo>
                <a:cubicBezTo>
                  <a:pt x="6713464" y="2396741"/>
                  <a:pt x="6714760" y="2401652"/>
                  <a:pt x="6716397" y="2407109"/>
                </a:cubicBezTo>
                <a:lnTo>
                  <a:pt x="6826083" y="2737396"/>
                </a:lnTo>
                <a:cubicBezTo>
                  <a:pt x="6827448" y="2741762"/>
                  <a:pt x="6829290" y="2745377"/>
                  <a:pt x="6831609" y="2748242"/>
                </a:cubicBezTo>
                <a:cubicBezTo>
                  <a:pt x="6833928" y="2751107"/>
                  <a:pt x="6837680" y="2753358"/>
                  <a:pt x="6842864" y="2754995"/>
                </a:cubicBezTo>
                <a:cubicBezTo>
                  <a:pt x="6848048" y="2756632"/>
                  <a:pt x="6855211" y="2757791"/>
                  <a:pt x="6864351" y="2758474"/>
                </a:cubicBezTo>
                <a:cubicBezTo>
                  <a:pt x="6873492" y="2759156"/>
                  <a:pt x="6885293" y="2759497"/>
                  <a:pt x="6899753" y="2759497"/>
                </a:cubicBezTo>
                <a:cubicBezTo>
                  <a:pt x="6914487" y="2759497"/>
                  <a:pt x="6926424" y="2759224"/>
                  <a:pt x="6935565" y="2758678"/>
                </a:cubicBezTo>
                <a:cubicBezTo>
                  <a:pt x="6944706" y="2758133"/>
                  <a:pt x="6951936" y="2757041"/>
                  <a:pt x="6957257" y="2755404"/>
                </a:cubicBezTo>
                <a:cubicBezTo>
                  <a:pt x="6962577" y="2753767"/>
                  <a:pt x="6966398" y="2751516"/>
                  <a:pt x="6968717" y="2748651"/>
                </a:cubicBezTo>
                <a:cubicBezTo>
                  <a:pt x="6971036" y="2745786"/>
                  <a:pt x="6972878" y="2742034"/>
                  <a:pt x="6974242" y="2737396"/>
                </a:cubicBezTo>
                <a:lnTo>
                  <a:pt x="7083928" y="2407109"/>
                </a:lnTo>
                <a:cubicBezTo>
                  <a:pt x="7085019" y="2403289"/>
                  <a:pt x="7085907" y="2399878"/>
                  <a:pt x="7086588" y="2396877"/>
                </a:cubicBezTo>
                <a:cubicBezTo>
                  <a:pt x="7087270" y="2393876"/>
                  <a:pt x="7087816" y="2391216"/>
                  <a:pt x="7088226" y="2388896"/>
                </a:cubicBezTo>
                <a:cubicBezTo>
                  <a:pt x="7088635" y="2386577"/>
                  <a:pt x="7088908" y="2384462"/>
                  <a:pt x="7089044" y="2382552"/>
                </a:cubicBezTo>
                <a:cubicBezTo>
                  <a:pt x="7089181" y="2380643"/>
                  <a:pt x="7089249" y="2379005"/>
                  <a:pt x="7089249" y="2377641"/>
                </a:cubicBezTo>
                <a:cubicBezTo>
                  <a:pt x="7089249" y="2374913"/>
                  <a:pt x="7088567" y="2372525"/>
                  <a:pt x="7087202" y="2370479"/>
                </a:cubicBezTo>
                <a:cubicBezTo>
                  <a:pt x="7085839" y="2368432"/>
                  <a:pt x="7083383" y="2366727"/>
                  <a:pt x="7079835" y="2365363"/>
                </a:cubicBezTo>
                <a:cubicBezTo>
                  <a:pt x="7076289" y="2363998"/>
                  <a:pt x="7071309" y="2363043"/>
                  <a:pt x="7064897" y="2362498"/>
                </a:cubicBezTo>
                <a:cubicBezTo>
                  <a:pt x="7058485" y="2361952"/>
                  <a:pt x="7050231" y="2361679"/>
                  <a:pt x="7040135" y="2361679"/>
                </a:cubicBezTo>
                <a:cubicBezTo>
                  <a:pt x="7029767" y="2361679"/>
                  <a:pt x="7021377" y="2362020"/>
                  <a:pt x="7014965" y="2362702"/>
                </a:cubicBezTo>
                <a:cubicBezTo>
                  <a:pt x="7008553" y="2363385"/>
                  <a:pt x="7003437" y="2364340"/>
                  <a:pt x="6999617" y="2365568"/>
                </a:cubicBezTo>
                <a:cubicBezTo>
                  <a:pt x="6995798" y="2366795"/>
                  <a:pt x="6993001" y="2368569"/>
                  <a:pt x="6991227" y="2370888"/>
                </a:cubicBezTo>
                <a:cubicBezTo>
                  <a:pt x="6989454" y="2373207"/>
                  <a:pt x="6988157" y="2376004"/>
                  <a:pt x="6987339" y="2379278"/>
                </a:cubicBezTo>
                <a:lnTo>
                  <a:pt x="6905483" y="2647355"/>
                </a:lnTo>
                <a:lnTo>
                  <a:pt x="6903028" y="2657587"/>
                </a:lnTo>
                <a:lnTo>
                  <a:pt x="6900572" y="2647355"/>
                </a:lnTo>
                <a:lnTo>
                  <a:pt x="6817489" y="2379278"/>
                </a:lnTo>
                <a:cubicBezTo>
                  <a:pt x="6816397" y="2376004"/>
                  <a:pt x="6815033" y="2373207"/>
                  <a:pt x="6813396" y="2370888"/>
                </a:cubicBezTo>
                <a:cubicBezTo>
                  <a:pt x="6811759" y="2368569"/>
                  <a:pt x="6808962" y="2366795"/>
                  <a:pt x="6805006" y="2365568"/>
                </a:cubicBezTo>
                <a:cubicBezTo>
                  <a:pt x="6801050" y="2364340"/>
                  <a:pt x="6795661" y="2363385"/>
                  <a:pt x="6788839" y="2362702"/>
                </a:cubicBezTo>
                <a:cubicBezTo>
                  <a:pt x="6782018" y="2362020"/>
                  <a:pt x="6773014" y="2361679"/>
                  <a:pt x="6761827" y="2361679"/>
                </a:cubicBezTo>
                <a:close/>
                <a:moveTo>
                  <a:pt x="4976001" y="2361679"/>
                </a:moveTo>
                <a:cubicBezTo>
                  <a:pt x="4965905" y="2361679"/>
                  <a:pt x="4957583" y="2362089"/>
                  <a:pt x="4951035" y="2362907"/>
                </a:cubicBezTo>
                <a:cubicBezTo>
                  <a:pt x="4944487" y="2363726"/>
                  <a:pt x="4939234" y="2364885"/>
                  <a:pt x="4935279" y="2366386"/>
                </a:cubicBezTo>
                <a:cubicBezTo>
                  <a:pt x="4931322" y="2367887"/>
                  <a:pt x="4928525" y="2369660"/>
                  <a:pt x="4926888" y="2371707"/>
                </a:cubicBezTo>
                <a:cubicBezTo>
                  <a:pt x="4925251" y="2373753"/>
                  <a:pt x="4924433" y="2376140"/>
                  <a:pt x="4924433" y="2378869"/>
                </a:cubicBezTo>
                <a:lnTo>
                  <a:pt x="4924433" y="2743126"/>
                </a:lnTo>
                <a:cubicBezTo>
                  <a:pt x="4924433" y="2745854"/>
                  <a:pt x="4925251" y="2748242"/>
                  <a:pt x="4926888" y="2750288"/>
                </a:cubicBezTo>
                <a:cubicBezTo>
                  <a:pt x="4928525" y="2752335"/>
                  <a:pt x="4931322" y="2754040"/>
                  <a:pt x="4935279" y="2755404"/>
                </a:cubicBezTo>
                <a:cubicBezTo>
                  <a:pt x="4939234" y="2756768"/>
                  <a:pt x="4944487" y="2757791"/>
                  <a:pt x="4951035" y="2758474"/>
                </a:cubicBezTo>
                <a:cubicBezTo>
                  <a:pt x="4957583" y="2759156"/>
                  <a:pt x="4965905" y="2759497"/>
                  <a:pt x="4976001" y="2759497"/>
                </a:cubicBezTo>
                <a:cubicBezTo>
                  <a:pt x="4986097" y="2759497"/>
                  <a:pt x="4994419" y="2759156"/>
                  <a:pt x="5000967" y="2758474"/>
                </a:cubicBezTo>
                <a:cubicBezTo>
                  <a:pt x="5007515" y="2757791"/>
                  <a:pt x="5012768" y="2756768"/>
                  <a:pt x="5016724" y="2755404"/>
                </a:cubicBezTo>
                <a:cubicBezTo>
                  <a:pt x="5020680" y="2754040"/>
                  <a:pt x="5023477" y="2752335"/>
                  <a:pt x="5025114" y="2750288"/>
                </a:cubicBezTo>
                <a:cubicBezTo>
                  <a:pt x="5026751" y="2748242"/>
                  <a:pt x="5027570" y="2745854"/>
                  <a:pt x="5027570" y="2743126"/>
                </a:cubicBezTo>
                <a:lnTo>
                  <a:pt x="5027570" y="2378869"/>
                </a:lnTo>
                <a:cubicBezTo>
                  <a:pt x="5027570" y="2376140"/>
                  <a:pt x="5026751" y="2373753"/>
                  <a:pt x="5025114" y="2371707"/>
                </a:cubicBezTo>
                <a:cubicBezTo>
                  <a:pt x="5023477" y="2369660"/>
                  <a:pt x="5020680" y="2367887"/>
                  <a:pt x="5016724" y="2366386"/>
                </a:cubicBezTo>
                <a:cubicBezTo>
                  <a:pt x="5012768" y="2364885"/>
                  <a:pt x="5007515" y="2363726"/>
                  <a:pt x="5000967" y="2362907"/>
                </a:cubicBezTo>
                <a:cubicBezTo>
                  <a:pt x="4994419" y="2362089"/>
                  <a:pt x="4986097" y="2361679"/>
                  <a:pt x="4976001" y="2361679"/>
                </a:cubicBezTo>
                <a:close/>
                <a:moveTo>
                  <a:pt x="4080652" y="2361679"/>
                </a:moveTo>
                <a:cubicBezTo>
                  <a:pt x="4070557" y="2361679"/>
                  <a:pt x="4062234" y="2362089"/>
                  <a:pt x="4055686" y="2362907"/>
                </a:cubicBezTo>
                <a:cubicBezTo>
                  <a:pt x="4049138" y="2363726"/>
                  <a:pt x="4043885" y="2364885"/>
                  <a:pt x="4039929" y="2366386"/>
                </a:cubicBezTo>
                <a:cubicBezTo>
                  <a:pt x="4035973" y="2367887"/>
                  <a:pt x="4033176" y="2369660"/>
                  <a:pt x="4031539" y="2371707"/>
                </a:cubicBezTo>
                <a:cubicBezTo>
                  <a:pt x="4029902" y="2373753"/>
                  <a:pt x="4029083" y="2376140"/>
                  <a:pt x="4029083" y="2378869"/>
                </a:cubicBezTo>
                <a:lnTo>
                  <a:pt x="4029083" y="2743126"/>
                </a:lnTo>
                <a:cubicBezTo>
                  <a:pt x="4029083" y="2745854"/>
                  <a:pt x="4029902" y="2748242"/>
                  <a:pt x="4031539" y="2750288"/>
                </a:cubicBezTo>
                <a:cubicBezTo>
                  <a:pt x="4033176" y="2752335"/>
                  <a:pt x="4035973" y="2754040"/>
                  <a:pt x="4039929" y="2755404"/>
                </a:cubicBezTo>
                <a:cubicBezTo>
                  <a:pt x="4043885" y="2756768"/>
                  <a:pt x="4049138" y="2757791"/>
                  <a:pt x="4055686" y="2758474"/>
                </a:cubicBezTo>
                <a:cubicBezTo>
                  <a:pt x="4062234" y="2759156"/>
                  <a:pt x="4070557" y="2759497"/>
                  <a:pt x="4080652" y="2759497"/>
                </a:cubicBezTo>
                <a:cubicBezTo>
                  <a:pt x="4090748" y="2759497"/>
                  <a:pt x="4099070" y="2759156"/>
                  <a:pt x="4105618" y="2758474"/>
                </a:cubicBezTo>
                <a:cubicBezTo>
                  <a:pt x="4112167" y="2757791"/>
                  <a:pt x="4117419" y="2756768"/>
                  <a:pt x="4121375" y="2755404"/>
                </a:cubicBezTo>
                <a:cubicBezTo>
                  <a:pt x="4125331" y="2754040"/>
                  <a:pt x="4128128" y="2752335"/>
                  <a:pt x="4129766" y="2750288"/>
                </a:cubicBezTo>
                <a:cubicBezTo>
                  <a:pt x="4131403" y="2748242"/>
                  <a:pt x="4132221" y="2745854"/>
                  <a:pt x="4132221" y="2743126"/>
                </a:cubicBezTo>
                <a:lnTo>
                  <a:pt x="4132221" y="2378869"/>
                </a:lnTo>
                <a:cubicBezTo>
                  <a:pt x="4132221" y="2376140"/>
                  <a:pt x="4131403" y="2373753"/>
                  <a:pt x="4129766" y="2371707"/>
                </a:cubicBezTo>
                <a:cubicBezTo>
                  <a:pt x="4128128" y="2369660"/>
                  <a:pt x="4125331" y="2367887"/>
                  <a:pt x="4121375" y="2366386"/>
                </a:cubicBezTo>
                <a:cubicBezTo>
                  <a:pt x="4117419" y="2364885"/>
                  <a:pt x="4112167" y="2363726"/>
                  <a:pt x="4105618" y="2362907"/>
                </a:cubicBezTo>
                <a:cubicBezTo>
                  <a:pt x="4099070" y="2362089"/>
                  <a:pt x="4090748" y="2361679"/>
                  <a:pt x="4080652" y="2361679"/>
                </a:cubicBezTo>
                <a:close/>
                <a:moveTo>
                  <a:pt x="9701777" y="2354722"/>
                </a:moveTo>
                <a:cubicBezTo>
                  <a:pt x="9726607" y="2354722"/>
                  <a:pt x="9747548" y="2358814"/>
                  <a:pt x="9764602" y="2367000"/>
                </a:cubicBezTo>
                <a:cubicBezTo>
                  <a:pt x="9781655" y="2375185"/>
                  <a:pt x="9795434" y="2386304"/>
                  <a:pt x="9805939" y="2400356"/>
                </a:cubicBezTo>
                <a:cubicBezTo>
                  <a:pt x="9816444" y="2414408"/>
                  <a:pt x="9824015" y="2430847"/>
                  <a:pt x="9828653" y="2449674"/>
                </a:cubicBezTo>
                <a:cubicBezTo>
                  <a:pt x="9833292" y="2468501"/>
                  <a:pt x="9835611" y="2491147"/>
                  <a:pt x="9835611" y="2517614"/>
                </a:cubicBezTo>
                <a:lnTo>
                  <a:pt x="9835611" y="2743126"/>
                </a:lnTo>
                <a:cubicBezTo>
                  <a:pt x="9835611" y="2745854"/>
                  <a:pt x="9834793" y="2748242"/>
                  <a:pt x="9833155" y="2750288"/>
                </a:cubicBezTo>
                <a:cubicBezTo>
                  <a:pt x="9831518" y="2752335"/>
                  <a:pt x="9828790" y="2754040"/>
                  <a:pt x="9824970" y="2755404"/>
                </a:cubicBezTo>
                <a:cubicBezTo>
                  <a:pt x="9821150" y="2756768"/>
                  <a:pt x="9815898" y="2757791"/>
                  <a:pt x="9809213" y="2758474"/>
                </a:cubicBezTo>
                <a:cubicBezTo>
                  <a:pt x="9802528" y="2759156"/>
                  <a:pt x="9794274" y="2759497"/>
                  <a:pt x="9784451" y="2759497"/>
                </a:cubicBezTo>
                <a:cubicBezTo>
                  <a:pt x="9774356" y="2759497"/>
                  <a:pt x="9765966" y="2759156"/>
                  <a:pt x="9759281" y="2758474"/>
                </a:cubicBezTo>
                <a:cubicBezTo>
                  <a:pt x="9752596" y="2757791"/>
                  <a:pt x="9747344" y="2756768"/>
                  <a:pt x="9743524" y="2755404"/>
                </a:cubicBezTo>
                <a:cubicBezTo>
                  <a:pt x="9739704" y="2754040"/>
                  <a:pt x="9736975" y="2752335"/>
                  <a:pt x="9735338" y="2750288"/>
                </a:cubicBezTo>
                <a:cubicBezTo>
                  <a:pt x="9733701" y="2748242"/>
                  <a:pt x="9732883" y="2745854"/>
                  <a:pt x="9732883" y="2743126"/>
                </a:cubicBezTo>
                <a:lnTo>
                  <a:pt x="9732883" y="2534804"/>
                </a:lnTo>
                <a:cubicBezTo>
                  <a:pt x="9732883" y="2517068"/>
                  <a:pt x="9731587" y="2503153"/>
                  <a:pt x="9728994" y="2493057"/>
                </a:cubicBezTo>
                <a:cubicBezTo>
                  <a:pt x="9726403" y="2482962"/>
                  <a:pt x="9722651" y="2474299"/>
                  <a:pt x="9717739" y="2467068"/>
                </a:cubicBezTo>
                <a:cubicBezTo>
                  <a:pt x="9712828" y="2459838"/>
                  <a:pt x="9706484" y="2454244"/>
                  <a:pt x="9698708" y="2450288"/>
                </a:cubicBezTo>
                <a:cubicBezTo>
                  <a:pt x="9690932" y="2446332"/>
                  <a:pt x="9681859" y="2444353"/>
                  <a:pt x="9671491" y="2444353"/>
                </a:cubicBezTo>
                <a:cubicBezTo>
                  <a:pt x="9658394" y="2444353"/>
                  <a:pt x="9645161" y="2449128"/>
                  <a:pt x="9631791" y="2458678"/>
                </a:cubicBezTo>
                <a:cubicBezTo>
                  <a:pt x="9618421" y="2468228"/>
                  <a:pt x="9604506" y="2482143"/>
                  <a:pt x="9590045" y="2500424"/>
                </a:cubicBezTo>
                <a:lnTo>
                  <a:pt x="9590045" y="2743126"/>
                </a:lnTo>
                <a:cubicBezTo>
                  <a:pt x="9590045" y="2745854"/>
                  <a:pt x="9589226" y="2748242"/>
                  <a:pt x="9587589" y="2750288"/>
                </a:cubicBezTo>
                <a:cubicBezTo>
                  <a:pt x="9585952" y="2752335"/>
                  <a:pt x="9583156" y="2754040"/>
                  <a:pt x="9579199" y="2755404"/>
                </a:cubicBezTo>
                <a:cubicBezTo>
                  <a:pt x="9575243" y="2756768"/>
                  <a:pt x="9569990" y="2757791"/>
                  <a:pt x="9563442" y="2758474"/>
                </a:cubicBezTo>
                <a:cubicBezTo>
                  <a:pt x="9556893" y="2759156"/>
                  <a:pt x="9548572" y="2759497"/>
                  <a:pt x="9538476" y="2759497"/>
                </a:cubicBezTo>
                <a:cubicBezTo>
                  <a:pt x="9528380" y="2759497"/>
                  <a:pt x="9520058" y="2759156"/>
                  <a:pt x="9513510" y="2758474"/>
                </a:cubicBezTo>
                <a:cubicBezTo>
                  <a:pt x="9506961" y="2757791"/>
                  <a:pt x="9501709" y="2756768"/>
                  <a:pt x="9497753" y="2755404"/>
                </a:cubicBezTo>
                <a:cubicBezTo>
                  <a:pt x="9493797" y="2754040"/>
                  <a:pt x="9491000" y="2752335"/>
                  <a:pt x="9489362" y="2750288"/>
                </a:cubicBezTo>
                <a:cubicBezTo>
                  <a:pt x="9487725" y="2748242"/>
                  <a:pt x="9486907" y="2745854"/>
                  <a:pt x="9486907" y="2743126"/>
                </a:cubicBezTo>
                <a:lnTo>
                  <a:pt x="9486907" y="2378050"/>
                </a:lnTo>
                <a:cubicBezTo>
                  <a:pt x="9486907" y="2375322"/>
                  <a:pt x="9487589" y="2372934"/>
                  <a:pt x="9488953" y="2370888"/>
                </a:cubicBezTo>
                <a:cubicBezTo>
                  <a:pt x="9490318" y="2368842"/>
                  <a:pt x="9492773" y="2367136"/>
                  <a:pt x="9496320" y="2365772"/>
                </a:cubicBezTo>
                <a:cubicBezTo>
                  <a:pt x="9499868" y="2364408"/>
                  <a:pt x="9504438" y="2363385"/>
                  <a:pt x="9510031" y="2362702"/>
                </a:cubicBezTo>
                <a:cubicBezTo>
                  <a:pt x="9515625" y="2362020"/>
                  <a:pt x="9522651" y="2361679"/>
                  <a:pt x="9531109" y="2361679"/>
                </a:cubicBezTo>
                <a:cubicBezTo>
                  <a:pt x="9539840" y="2361679"/>
                  <a:pt x="9547071" y="2362020"/>
                  <a:pt x="9552800" y="2362702"/>
                </a:cubicBezTo>
                <a:cubicBezTo>
                  <a:pt x="9558530" y="2363385"/>
                  <a:pt x="9562964" y="2364408"/>
                  <a:pt x="9566102" y="2365772"/>
                </a:cubicBezTo>
                <a:cubicBezTo>
                  <a:pt x="9569240" y="2367136"/>
                  <a:pt x="9571491" y="2368842"/>
                  <a:pt x="9572855" y="2370888"/>
                </a:cubicBezTo>
                <a:cubicBezTo>
                  <a:pt x="9574220" y="2372934"/>
                  <a:pt x="9574901" y="2375322"/>
                  <a:pt x="9574901" y="2378050"/>
                </a:cubicBezTo>
                <a:lnTo>
                  <a:pt x="9574901" y="2420206"/>
                </a:lnTo>
                <a:cubicBezTo>
                  <a:pt x="9595093" y="2398378"/>
                  <a:pt x="9615625" y="2382007"/>
                  <a:pt x="9636498" y="2371093"/>
                </a:cubicBezTo>
                <a:cubicBezTo>
                  <a:pt x="9657371" y="2360179"/>
                  <a:pt x="9679131" y="2354722"/>
                  <a:pt x="9701777" y="2354722"/>
                </a:cubicBezTo>
                <a:close/>
                <a:moveTo>
                  <a:pt x="9227128" y="2354722"/>
                </a:moveTo>
                <a:cubicBezTo>
                  <a:pt x="9255776" y="2354722"/>
                  <a:pt x="9280266" y="2357518"/>
                  <a:pt x="9300592" y="2363112"/>
                </a:cubicBezTo>
                <a:cubicBezTo>
                  <a:pt x="9320920" y="2368705"/>
                  <a:pt x="9337632" y="2377300"/>
                  <a:pt x="9350729" y="2388896"/>
                </a:cubicBezTo>
                <a:cubicBezTo>
                  <a:pt x="9363826" y="2400492"/>
                  <a:pt x="9373376" y="2415431"/>
                  <a:pt x="9379379" y="2433712"/>
                </a:cubicBezTo>
                <a:cubicBezTo>
                  <a:pt x="9385382" y="2451993"/>
                  <a:pt x="9388383" y="2473685"/>
                  <a:pt x="9388383" y="2498787"/>
                </a:cubicBezTo>
                <a:lnTo>
                  <a:pt x="9388383" y="2744354"/>
                </a:lnTo>
                <a:cubicBezTo>
                  <a:pt x="9388383" y="2748173"/>
                  <a:pt x="9387019" y="2751175"/>
                  <a:pt x="9384290" y="2753358"/>
                </a:cubicBezTo>
                <a:cubicBezTo>
                  <a:pt x="9381562" y="2755540"/>
                  <a:pt x="9377264" y="2757109"/>
                  <a:pt x="9371398" y="2758065"/>
                </a:cubicBezTo>
                <a:cubicBezTo>
                  <a:pt x="9365532" y="2759019"/>
                  <a:pt x="9356868" y="2759497"/>
                  <a:pt x="9345408" y="2759497"/>
                </a:cubicBezTo>
                <a:cubicBezTo>
                  <a:pt x="9333130" y="2759497"/>
                  <a:pt x="9324195" y="2759019"/>
                  <a:pt x="9318601" y="2758065"/>
                </a:cubicBezTo>
                <a:cubicBezTo>
                  <a:pt x="9313008" y="2757109"/>
                  <a:pt x="9309052" y="2755540"/>
                  <a:pt x="9306732" y="2753358"/>
                </a:cubicBezTo>
                <a:cubicBezTo>
                  <a:pt x="9304412" y="2751175"/>
                  <a:pt x="9303253" y="2748173"/>
                  <a:pt x="9303253" y="2744354"/>
                </a:cubicBezTo>
                <a:lnTo>
                  <a:pt x="9303253" y="2715295"/>
                </a:lnTo>
                <a:cubicBezTo>
                  <a:pt x="9288246" y="2731393"/>
                  <a:pt x="9271124" y="2743944"/>
                  <a:pt x="9251888" y="2752948"/>
                </a:cubicBezTo>
                <a:cubicBezTo>
                  <a:pt x="9232652" y="2761953"/>
                  <a:pt x="9211302" y="2766455"/>
                  <a:pt x="9187836" y="2766455"/>
                </a:cubicBezTo>
                <a:cubicBezTo>
                  <a:pt x="9168464" y="2766455"/>
                  <a:pt x="9150661" y="2763931"/>
                  <a:pt x="9134426" y="2758883"/>
                </a:cubicBezTo>
                <a:cubicBezTo>
                  <a:pt x="9118192" y="2753835"/>
                  <a:pt x="9104140" y="2746332"/>
                  <a:pt x="9092270" y="2736373"/>
                </a:cubicBezTo>
                <a:cubicBezTo>
                  <a:pt x="9080402" y="2726414"/>
                  <a:pt x="9071192" y="2714067"/>
                  <a:pt x="9064644" y="2699333"/>
                </a:cubicBezTo>
                <a:cubicBezTo>
                  <a:pt x="9058096" y="2684599"/>
                  <a:pt x="9054822" y="2667409"/>
                  <a:pt x="9054822" y="2647764"/>
                </a:cubicBezTo>
                <a:cubicBezTo>
                  <a:pt x="9054822" y="2626482"/>
                  <a:pt x="9058983" y="2607996"/>
                  <a:pt x="9067304" y="2592307"/>
                </a:cubicBezTo>
                <a:cubicBezTo>
                  <a:pt x="9075626" y="2576618"/>
                  <a:pt x="9088042" y="2563658"/>
                  <a:pt x="9104549" y="2553426"/>
                </a:cubicBezTo>
                <a:cubicBezTo>
                  <a:pt x="9121056" y="2543194"/>
                  <a:pt x="9141588" y="2535622"/>
                  <a:pt x="9166145" y="2530711"/>
                </a:cubicBezTo>
                <a:cubicBezTo>
                  <a:pt x="9190702" y="2525800"/>
                  <a:pt x="9219215" y="2523344"/>
                  <a:pt x="9251684" y="2523344"/>
                </a:cubicBezTo>
                <a:lnTo>
                  <a:pt x="9287291" y="2523344"/>
                </a:lnTo>
                <a:lnTo>
                  <a:pt x="9287291" y="2501243"/>
                </a:lnTo>
                <a:cubicBezTo>
                  <a:pt x="9287291" y="2489783"/>
                  <a:pt x="9286132" y="2479756"/>
                  <a:pt x="9283812" y="2471161"/>
                </a:cubicBezTo>
                <a:cubicBezTo>
                  <a:pt x="9281493" y="2462566"/>
                  <a:pt x="9277673" y="2455404"/>
                  <a:pt x="9272352" y="2449674"/>
                </a:cubicBezTo>
                <a:cubicBezTo>
                  <a:pt x="9267032" y="2443944"/>
                  <a:pt x="9259938" y="2439715"/>
                  <a:pt x="9251070" y="2436986"/>
                </a:cubicBezTo>
                <a:cubicBezTo>
                  <a:pt x="9242202" y="2434258"/>
                  <a:pt x="9231220" y="2432894"/>
                  <a:pt x="9218123" y="2432894"/>
                </a:cubicBezTo>
                <a:cubicBezTo>
                  <a:pt x="9200934" y="2432894"/>
                  <a:pt x="9185586" y="2434803"/>
                  <a:pt x="9172080" y="2438623"/>
                </a:cubicBezTo>
                <a:cubicBezTo>
                  <a:pt x="9158574" y="2442443"/>
                  <a:pt x="9146636" y="2446673"/>
                  <a:pt x="9136268" y="2451311"/>
                </a:cubicBezTo>
                <a:cubicBezTo>
                  <a:pt x="9125900" y="2455949"/>
                  <a:pt x="9117236" y="2460179"/>
                  <a:pt x="9110278" y="2463999"/>
                </a:cubicBezTo>
                <a:cubicBezTo>
                  <a:pt x="9103321" y="2467818"/>
                  <a:pt x="9097660" y="2469729"/>
                  <a:pt x="9093294" y="2469729"/>
                </a:cubicBezTo>
                <a:cubicBezTo>
                  <a:pt x="9090292" y="2469729"/>
                  <a:pt x="9087632" y="2468773"/>
                  <a:pt x="9085312" y="2466864"/>
                </a:cubicBezTo>
                <a:cubicBezTo>
                  <a:pt x="9082994" y="2464954"/>
                  <a:pt x="9081084" y="2462225"/>
                  <a:pt x="9079583" y="2458678"/>
                </a:cubicBezTo>
                <a:cubicBezTo>
                  <a:pt x="9078082" y="2455131"/>
                  <a:pt x="9076922" y="2450765"/>
                  <a:pt x="9076104" y="2445581"/>
                </a:cubicBezTo>
                <a:cubicBezTo>
                  <a:pt x="9075286" y="2440397"/>
                  <a:pt x="9074876" y="2434667"/>
                  <a:pt x="9074876" y="2428392"/>
                </a:cubicBezTo>
                <a:cubicBezTo>
                  <a:pt x="9074876" y="2419933"/>
                  <a:pt x="9075558" y="2413248"/>
                  <a:pt x="9076922" y="2408337"/>
                </a:cubicBezTo>
                <a:cubicBezTo>
                  <a:pt x="9078287" y="2403426"/>
                  <a:pt x="9080880" y="2398992"/>
                  <a:pt x="9084699" y="2395035"/>
                </a:cubicBezTo>
                <a:cubicBezTo>
                  <a:pt x="9088519" y="2391079"/>
                  <a:pt x="9095204" y="2386713"/>
                  <a:pt x="9104754" y="2381939"/>
                </a:cubicBezTo>
                <a:cubicBezTo>
                  <a:pt x="9114304" y="2377164"/>
                  <a:pt x="9125490" y="2372730"/>
                  <a:pt x="9138314" y="2368637"/>
                </a:cubicBezTo>
                <a:cubicBezTo>
                  <a:pt x="9151138" y="2364544"/>
                  <a:pt x="9165122" y="2361202"/>
                  <a:pt x="9180265" y="2358610"/>
                </a:cubicBezTo>
                <a:cubicBezTo>
                  <a:pt x="9195408" y="2356018"/>
                  <a:pt x="9211030" y="2354722"/>
                  <a:pt x="9227128" y="2354722"/>
                </a:cubicBezTo>
                <a:close/>
                <a:moveTo>
                  <a:pt x="8623146" y="2354722"/>
                </a:moveTo>
                <a:cubicBezTo>
                  <a:pt x="8653705" y="2354722"/>
                  <a:pt x="8679830" y="2359224"/>
                  <a:pt x="8701522" y="2368228"/>
                </a:cubicBezTo>
                <a:cubicBezTo>
                  <a:pt x="8723214" y="2377232"/>
                  <a:pt x="8741018" y="2389715"/>
                  <a:pt x="8754933" y="2405677"/>
                </a:cubicBezTo>
                <a:cubicBezTo>
                  <a:pt x="8768848" y="2421639"/>
                  <a:pt x="8779080" y="2440533"/>
                  <a:pt x="8785628" y="2462362"/>
                </a:cubicBezTo>
                <a:cubicBezTo>
                  <a:pt x="8792177" y="2484190"/>
                  <a:pt x="8795452" y="2507928"/>
                  <a:pt x="8795452" y="2533576"/>
                </a:cubicBezTo>
                <a:lnTo>
                  <a:pt x="8795452" y="2549947"/>
                </a:lnTo>
                <a:cubicBezTo>
                  <a:pt x="8795452" y="2562498"/>
                  <a:pt x="8792654" y="2571775"/>
                  <a:pt x="8787061" y="2577778"/>
                </a:cubicBezTo>
                <a:cubicBezTo>
                  <a:pt x="8781468" y="2583780"/>
                  <a:pt x="8773760" y="2586782"/>
                  <a:pt x="8763937" y="2586782"/>
                </a:cubicBezTo>
                <a:lnTo>
                  <a:pt x="8541700" y="2586782"/>
                </a:lnTo>
                <a:cubicBezTo>
                  <a:pt x="8541700" y="2602335"/>
                  <a:pt x="8543541" y="2616454"/>
                  <a:pt x="8547224" y="2629142"/>
                </a:cubicBezTo>
                <a:cubicBezTo>
                  <a:pt x="8550908" y="2641830"/>
                  <a:pt x="8556774" y="2652607"/>
                  <a:pt x="8564824" y="2661475"/>
                </a:cubicBezTo>
                <a:cubicBezTo>
                  <a:pt x="8572872" y="2670343"/>
                  <a:pt x="8583241" y="2677096"/>
                  <a:pt x="8595928" y="2681734"/>
                </a:cubicBezTo>
                <a:cubicBezTo>
                  <a:pt x="8608616" y="2686373"/>
                  <a:pt x="8623828" y="2688692"/>
                  <a:pt x="8641563" y="2688692"/>
                </a:cubicBezTo>
                <a:cubicBezTo>
                  <a:pt x="8659572" y="2688692"/>
                  <a:pt x="8675396" y="2687396"/>
                  <a:pt x="8689039" y="2684804"/>
                </a:cubicBezTo>
                <a:cubicBezTo>
                  <a:pt x="8702682" y="2682212"/>
                  <a:pt x="8714482" y="2679347"/>
                  <a:pt x="8724442" y="2676209"/>
                </a:cubicBezTo>
                <a:cubicBezTo>
                  <a:pt x="8734401" y="2673071"/>
                  <a:pt x="8742654" y="2670206"/>
                  <a:pt x="8749203" y="2667614"/>
                </a:cubicBezTo>
                <a:cubicBezTo>
                  <a:pt x="8755752" y="2665022"/>
                  <a:pt x="8761072" y="2663726"/>
                  <a:pt x="8765165" y="2663726"/>
                </a:cubicBezTo>
                <a:cubicBezTo>
                  <a:pt x="8767620" y="2663726"/>
                  <a:pt x="8769667" y="2664203"/>
                  <a:pt x="8771304" y="2665158"/>
                </a:cubicBezTo>
                <a:cubicBezTo>
                  <a:pt x="8772941" y="2666113"/>
                  <a:pt x="8774306" y="2667819"/>
                  <a:pt x="8775397" y="2670275"/>
                </a:cubicBezTo>
                <a:cubicBezTo>
                  <a:pt x="8776488" y="2672730"/>
                  <a:pt x="8777238" y="2676209"/>
                  <a:pt x="8777648" y="2680711"/>
                </a:cubicBezTo>
                <a:cubicBezTo>
                  <a:pt x="8778057" y="2685213"/>
                  <a:pt x="8778262" y="2690875"/>
                  <a:pt x="8778262" y="2697696"/>
                </a:cubicBezTo>
                <a:cubicBezTo>
                  <a:pt x="8778262" y="2703699"/>
                  <a:pt x="8778125" y="2708815"/>
                  <a:pt x="8777852" y="2713044"/>
                </a:cubicBezTo>
                <a:cubicBezTo>
                  <a:pt x="8777580" y="2717273"/>
                  <a:pt x="8777170" y="2720888"/>
                  <a:pt x="8776624" y="2723890"/>
                </a:cubicBezTo>
                <a:cubicBezTo>
                  <a:pt x="8776078" y="2726891"/>
                  <a:pt x="8775260" y="2729415"/>
                  <a:pt x="8774169" y="2731461"/>
                </a:cubicBezTo>
                <a:cubicBezTo>
                  <a:pt x="8773078" y="2733508"/>
                  <a:pt x="8771646" y="2735486"/>
                  <a:pt x="8769872" y="2737396"/>
                </a:cubicBezTo>
                <a:cubicBezTo>
                  <a:pt x="8768098" y="2739306"/>
                  <a:pt x="8763255" y="2741898"/>
                  <a:pt x="8755342" y="2745172"/>
                </a:cubicBezTo>
                <a:cubicBezTo>
                  <a:pt x="8747430" y="2748447"/>
                  <a:pt x="8737334" y="2751652"/>
                  <a:pt x="8725056" y="2754790"/>
                </a:cubicBezTo>
                <a:cubicBezTo>
                  <a:pt x="8712778" y="2757928"/>
                  <a:pt x="8698726" y="2760656"/>
                  <a:pt x="8682900" y="2762976"/>
                </a:cubicBezTo>
                <a:cubicBezTo>
                  <a:pt x="8667075" y="2765295"/>
                  <a:pt x="8650158" y="2766455"/>
                  <a:pt x="8632150" y="2766455"/>
                </a:cubicBezTo>
                <a:cubicBezTo>
                  <a:pt x="8599680" y="2766455"/>
                  <a:pt x="8571236" y="2762362"/>
                  <a:pt x="8546816" y="2754176"/>
                </a:cubicBezTo>
                <a:cubicBezTo>
                  <a:pt x="8522396" y="2745991"/>
                  <a:pt x="8502000" y="2733576"/>
                  <a:pt x="8485628" y="2716932"/>
                </a:cubicBezTo>
                <a:cubicBezTo>
                  <a:pt x="8469258" y="2700288"/>
                  <a:pt x="8457047" y="2679279"/>
                  <a:pt x="8448998" y="2653903"/>
                </a:cubicBezTo>
                <a:cubicBezTo>
                  <a:pt x="8440949" y="2628528"/>
                  <a:pt x="8436924" y="2598787"/>
                  <a:pt x="8436924" y="2564681"/>
                </a:cubicBezTo>
                <a:cubicBezTo>
                  <a:pt x="8436924" y="2532211"/>
                  <a:pt x="8441154" y="2502948"/>
                  <a:pt x="8449612" y="2476891"/>
                </a:cubicBezTo>
                <a:cubicBezTo>
                  <a:pt x="8458070" y="2450833"/>
                  <a:pt x="8470348" y="2428732"/>
                  <a:pt x="8486447" y="2410588"/>
                </a:cubicBezTo>
                <a:cubicBezTo>
                  <a:pt x="8502546" y="2392443"/>
                  <a:pt x="8522122" y="2378596"/>
                  <a:pt x="8545178" y="2369046"/>
                </a:cubicBezTo>
                <a:cubicBezTo>
                  <a:pt x="8568234" y="2359496"/>
                  <a:pt x="8594224" y="2354722"/>
                  <a:pt x="8623146" y="2354722"/>
                </a:cubicBezTo>
                <a:close/>
                <a:moveTo>
                  <a:pt x="7308696" y="2354722"/>
                </a:moveTo>
                <a:cubicBezTo>
                  <a:pt x="7279774" y="2354722"/>
                  <a:pt x="7253785" y="2359496"/>
                  <a:pt x="7230729" y="2369046"/>
                </a:cubicBezTo>
                <a:cubicBezTo>
                  <a:pt x="7207672" y="2378596"/>
                  <a:pt x="7188096" y="2392443"/>
                  <a:pt x="7171997" y="2410588"/>
                </a:cubicBezTo>
                <a:cubicBezTo>
                  <a:pt x="7155899" y="2428732"/>
                  <a:pt x="7143621" y="2450833"/>
                  <a:pt x="7135162" y="2476891"/>
                </a:cubicBezTo>
                <a:cubicBezTo>
                  <a:pt x="7126704" y="2502948"/>
                  <a:pt x="7122475" y="2532211"/>
                  <a:pt x="7122475" y="2564681"/>
                </a:cubicBezTo>
                <a:cubicBezTo>
                  <a:pt x="7122475" y="2598787"/>
                  <a:pt x="7126499" y="2628528"/>
                  <a:pt x="7134548" y="2653903"/>
                </a:cubicBezTo>
                <a:cubicBezTo>
                  <a:pt x="7142598" y="2679279"/>
                  <a:pt x="7154808" y="2700288"/>
                  <a:pt x="7171179" y="2716932"/>
                </a:cubicBezTo>
                <a:cubicBezTo>
                  <a:pt x="7187550" y="2733576"/>
                  <a:pt x="7207946" y="2745991"/>
                  <a:pt x="7232366" y="2754176"/>
                </a:cubicBezTo>
                <a:cubicBezTo>
                  <a:pt x="7256786" y="2762362"/>
                  <a:pt x="7285230" y="2766455"/>
                  <a:pt x="7317700" y="2766455"/>
                </a:cubicBezTo>
                <a:cubicBezTo>
                  <a:pt x="7335708" y="2766455"/>
                  <a:pt x="7352625" y="2765295"/>
                  <a:pt x="7368450" y="2762976"/>
                </a:cubicBezTo>
                <a:cubicBezTo>
                  <a:pt x="7384276" y="2760656"/>
                  <a:pt x="7398328" y="2757928"/>
                  <a:pt x="7410606" y="2754790"/>
                </a:cubicBezTo>
                <a:cubicBezTo>
                  <a:pt x="7422884" y="2751652"/>
                  <a:pt x="7432980" y="2748447"/>
                  <a:pt x="7440892" y="2745172"/>
                </a:cubicBezTo>
                <a:cubicBezTo>
                  <a:pt x="7448805" y="2741898"/>
                  <a:pt x="7453648" y="2739306"/>
                  <a:pt x="7455422" y="2737396"/>
                </a:cubicBezTo>
                <a:cubicBezTo>
                  <a:pt x="7457196" y="2735486"/>
                  <a:pt x="7458628" y="2733508"/>
                  <a:pt x="7459719" y="2731461"/>
                </a:cubicBezTo>
                <a:cubicBezTo>
                  <a:pt x="7460810" y="2729415"/>
                  <a:pt x="7461629" y="2726891"/>
                  <a:pt x="7462175" y="2723890"/>
                </a:cubicBezTo>
                <a:cubicBezTo>
                  <a:pt x="7462721" y="2720888"/>
                  <a:pt x="7463130" y="2717273"/>
                  <a:pt x="7463403" y="2713044"/>
                </a:cubicBezTo>
                <a:cubicBezTo>
                  <a:pt x="7463675" y="2708815"/>
                  <a:pt x="7463812" y="2703699"/>
                  <a:pt x="7463812" y="2697696"/>
                </a:cubicBezTo>
                <a:cubicBezTo>
                  <a:pt x="7463812" y="2690875"/>
                  <a:pt x="7463607" y="2685213"/>
                  <a:pt x="7463198" y="2680711"/>
                </a:cubicBezTo>
                <a:cubicBezTo>
                  <a:pt x="7462789" y="2676209"/>
                  <a:pt x="7462038" y="2672730"/>
                  <a:pt x="7460947" y="2670275"/>
                </a:cubicBezTo>
                <a:cubicBezTo>
                  <a:pt x="7459856" y="2667819"/>
                  <a:pt x="7458491" y="2666113"/>
                  <a:pt x="7456854" y="2665158"/>
                </a:cubicBezTo>
                <a:cubicBezTo>
                  <a:pt x="7455217" y="2664203"/>
                  <a:pt x="7453171" y="2663726"/>
                  <a:pt x="7450715" y="2663726"/>
                </a:cubicBezTo>
                <a:cubicBezTo>
                  <a:pt x="7446622" y="2663726"/>
                  <a:pt x="7441302" y="2665022"/>
                  <a:pt x="7434753" y="2667614"/>
                </a:cubicBezTo>
                <a:cubicBezTo>
                  <a:pt x="7428205" y="2670206"/>
                  <a:pt x="7419951" y="2673071"/>
                  <a:pt x="7409992" y="2676209"/>
                </a:cubicBezTo>
                <a:cubicBezTo>
                  <a:pt x="7400033" y="2679347"/>
                  <a:pt x="7388232" y="2682212"/>
                  <a:pt x="7374589" y="2684804"/>
                </a:cubicBezTo>
                <a:cubicBezTo>
                  <a:pt x="7360947" y="2687396"/>
                  <a:pt x="7345122" y="2688692"/>
                  <a:pt x="7327113" y="2688692"/>
                </a:cubicBezTo>
                <a:cubicBezTo>
                  <a:pt x="7309378" y="2688692"/>
                  <a:pt x="7294166" y="2686373"/>
                  <a:pt x="7281479" y="2681734"/>
                </a:cubicBezTo>
                <a:cubicBezTo>
                  <a:pt x="7268791" y="2677096"/>
                  <a:pt x="7258423" y="2670343"/>
                  <a:pt x="7250374" y="2661475"/>
                </a:cubicBezTo>
                <a:cubicBezTo>
                  <a:pt x="7242325" y="2652607"/>
                  <a:pt x="7236458" y="2641830"/>
                  <a:pt x="7232775" y="2629142"/>
                </a:cubicBezTo>
                <a:cubicBezTo>
                  <a:pt x="7229091" y="2616454"/>
                  <a:pt x="7227250" y="2602335"/>
                  <a:pt x="7227250" y="2586782"/>
                </a:cubicBezTo>
                <a:lnTo>
                  <a:pt x="7449487" y="2586782"/>
                </a:lnTo>
                <a:cubicBezTo>
                  <a:pt x="7459310" y="2586782"/>
                  <a:pt x="7467018" y="2583780"/>
                  <a:pt x="7472611" y="2577778"/>
                </a:cubicBezTo>
                <a:cubicBezTo>
                  <a:pt x="7478205" y="2571775"/>
                  <a:pt x="7481002" y="2562498"/>
                  <a:pt x="7481002" y="2549947"/>
                </a:cubicBezTo>
                <a:lnTo>
                  <a:pt x="7481002" y="2533576"/>
                </a:lnTo>
                <a:cubicBezTo>
                  <a:pt x="7481002" y="2507928"/>
                  <a:pt x="7477727" y="2484190"/>
                  <a:pt x="7471179" y="2462362"/>
                </a:cubicBezTo>
                <a:cubicBezTo>
                  <a:pt x="7464631" y="2440533"/>
                  <a:pt x="7454399" y="2421639"/>
                  <a:pt x="7440483" y="2405677"/>
                </a:cubicBezTo>
                <a:cubicBezTo>
                  <a:pt x="7426568" y="2389715"/>
                  <a:pt x="7408764" y="2377232"/>
                  <a:pt x="7387072" y="2368228"/>
                </a:cubicBezTo>
                <a:cubicBezTo>
                  <a:pt x="7365381" y="2359224"/>
                  <a:pt x="7339255" y="2354722"/>
                  <a:pt x="7308696" y="2354722"/>
                </a:cubicBezTo>
                <a:close/>
                <a:moveTo>
                  <a:pt x="6499071" y="2354722"/>
                </a:moveTo>
                <a:cubicBezTo>
                  <a:pt x="6470149" y="2354722"/>
                  <a:pt x="6444160" y="2359496"/>
                  <a:pt x="6421104" y="2369046"/>
                </a:cubicBezTo>
                <a:cubicBezTo>
                  <a:pt x="6398048" y="2378596"/>
                  <a:pt x="6378471" y="2392443"/>
                  <a:pt x="6362372" y="2410588"/>
                </a:cubicBezTo>
                <a:cubicBezTo>
                  <a:pt x="6346274" y="2428732"/>
                  <a:pt x="6333996" y="2450833"/>
                  <a:pt x="6325537" y="2476891"/>
                </a:cubicBezTo>
                <a:cubicBezTo>
                  <a:pt x="6317079" y="2502948"/>
                  <a:pt x="6312850" y="2532211"/>
                  <a:pt x="6312850" y="2564681"/>
                </a:cubicBezTo>
                <a:cubicBezTo>
                  <a:pt x="6312850" y="2598787"/>
                  <a:pt x="6316874" y="2628528"/>
                  <a:pt x="6324923" y="2653903"/>
                </a:cubicBezTo>
                <a:cubicBezTo>
                  <a:pt x="6332973" y="2679279"/>
                  <a:pt x="6345183" y="2700288"/>
                  <a:pt x="6361554" y="2716932"/>
                </a:cubicBezTo>
                <a:cubicBezTo>
                  <a:pt x="6377925" y="2733576"/>
                  <a:pt x="6398321" y="2745991"/>
                  <a:pt x="6422741" y="2754176"/>
                </a:cubicBezTo>
                <a:cubicBezTo>
                  <a:pt x="6447161" y="2762362"/>
                  <a:pt x="6475606" y="2766455"/>
                  <a:pt x="6508075" y="2766455"/>
                </a:cubicBezTo>
                <a:cubicBezTo>
                  <a:pt x="6526083" y="2766455"/>
                  <a:pt x="6543000" y="2765295"/>
                  <a:pt x="6558825" y="2762976"/>
                </a:cubicBezTo>
                <a:cubicBezTo>
                  <a:pt x="6574651" y="2760656"/>
                  <a:pt x="6588703" y="2757928"/>
                  <a:pt x="6600981" y="2754790"/>
                </a:cubicBezTo>
                <a:cubicBezTo>
                  <a:pt x="6613259" y="2751652"/>
                  <a:pt x="6623355" y="2748447"/>
                  <a:pt x="6631267" y="2745172"/>
                </a:cubicBezTo>
                <a:cubicBezTo>
                  <a:pt x="6639180" y="2741898"/>
                  <a:pt x="6644024" y="2739306"/>
                  <a:pt x="6645797" y="2737396"/>
                </a:cubicBezTo>
                <a:cubicBezTo>
                  <a:pt x="6647571" y="2735486"/>
                  <a:pt x="6649003" y="2733508"/>
                  <a:pt x="6650094" y="2731461"/>
                </a:cubicBezTo>
                <a:cubicBezTo>
                  <a:pt x="6651186" y="2729415"/>
                  <a:pt x="6652005" y="2726891"/>
                  <a:pt x="6652550" y="2723890"/>
                </a:cubicBezTo>
                <a:cubicBezTo>
                  <a:pt x="6653096" y="2720888"/>
                  <a:pt x="6653505" y="2717273"/>
                  <a:pt x="6653778" y="2713044"/>
                </a:cubicBezTo>
                <a:cubicBezTo>
                  <a:pt x="6654051" y="2708815"/>
                  <a:pt x="6654187" y="2703699"/>
                  <a:pt x="6654187" y="2697696"/>
                </a:cubicBezTo>
                <a:cubicBezTo>
                  <a:pt x="6654187" y="2690875"/>
                  <a:pt x="6653982" y="2685213"/>
                  <a:pt x="6653573" y="2680711"/>
                </a:cubicBezTo>
                <a:cubicBezTo>
                  <a:pt x="6653164" y="2676209"/>
                  <a:pt x="6652414" y="2672730"/>
                  <a:pt x="6651322" y="2670275"/>
                </a:cubicBezTo>
                <a:cubicBezTo>
                  <a:pt x="6650231" y="2667819"/>
                  <a:pt x="6648866" y="2666113"/>
                  <a:pt x="6647229" y="2665158"/>
                </a:cubicBezTo>
                <a:cubicBezTo>
                  <a:pt x="6645592" y="2664203"/>
                  <a:pt x="6643546" y="2663726"/>
                  <a:pt x="6641090" y="2663726"/>
                </a:cubicBezTo>
                <a:cubicBezTo>
                  <a:pt x="6636997" y="2663726"/>
                  <a:pt x="6631677" y="2665022"/>
                  <a:pt x="6625128" y="2667614"/>
                </a:cubicBezTo>
                <a:cubicBezTo>
                  <a:pt x="6618580" y="2670206"/>
                  <a:pt x="6610326" y="2673071"/>
                  <a:pt x="6600367" y="2676209"/>
                </a:cubicBezTo>
                <a:cubicBezTo>
                  <a:pt x="6590408" y="2679347"/>
                  <a:pt x="6578607" y="2682212"/>
                  <a:pt x="6564964" y="2684804"/>
                </a:cubicBezTo>
                <a:cubicBezTo>
                  <a:pt x="6551322" y="2687396"/>
                  <a:pt x="6535497" y="2688692"/>
                  <a:pt x="6517488" y="2688692"/>
                </a:cubicBezTo>
                <a:cubicBezTo>
                  <a:pt x="6499753" y="2688692"/>
                  <a:pt x="6484541" y="2686373"/>
                  <a:pt x="6471854" y="2681734"/>
                </a:cubicBezTo>
                <a:cubicBezTo>
                  <a:pt x="6459166" y="2677096"/>
                  <a:pt x="6448798" y="2670343"/>
                  <a:pt x="6440749" y="2661475"/>
                </a:cubicBezTo>
                <a:cubicBezTo>
                  <a:pt x="6432700" y="2652607"/>
                  <a:pt x="6426833" y="2641830"/>
                  <a:pt x="6423150" y="2629142"/>
                </a:cubicBezTo>
                <a:cubicBezTo>
                  <a:pt x="6419466" y="2616454"/>
                  <a:pt x="6417625" y="2602335"/>
                  <a:pt x="6417625" y="2586782"/>
                </a:cubicBezTo>
                <a:lnTo>
                  <a:pt x="6639862" y="2586782"/>
                </a:lnTo>
                <a:cubicBezTo>
                  <a:pt x="6649685" y="2586782"/>
                  <a:pt x="6657393" y="2583780"/>
                  <a:pt x="6662986" y="2577778"/>
                </a:cubicBezTo>
                <a:cubicBezTo>
                  <a:pt x="6668580" y="2571775"/>
                  <a:pt x="6671377" y="2562498"/>
                  <a:pt x="6671377" y="2549947"/>
                </a:cubicBezTo>
                <a:lnTo>
                  <a:pt x="6671377" y="2533576"/>
                </a:lnTo>
                <a:cubicBezTo>
                  <a:pt x="6671377" y="2507928"/>
                  <a:pt x="6668102" y="2484190"/>
                  <a:pt x="6661554" y="2462362"/>
                </a:cubicBezTo>
                <a:cubicBezTo>
                  <a:pt x="6655006" y="2440533"/>
                  <a:pt x="6644774" y="2421639"/>
                  <a:pt x="6630858" y="2405677"/>
                </a:cubicBezTo>
                <a:cubicBezTo>
                  <a:pt x="6616943" y="2389715"/>
                  <a:pt x="6599139" y="2377232"/>
                  <a:pt x="6577447" y="2368228"/>
                </a:cubicBezTo>
                <a:cubicBezTo>
                  <a:pt x="6555756" y="2359224"/>
                  <a:pt x="6529631" y="2354722"/>
                  <a:pt x="6499071" y="2354722"/>
                </a:cubicBezTo>
                <a:close/>
                <a:moveTo>
                  <a:pt x="6233375" y="2354722"/>
                </a:moveTo>
                <a:cubicBezTo>
                  <a:pt x="6225736" y="2354722"/>
                  <a:pt x="6218096" y="2355745"/>
                  <a:pt x="6210456" y="2357791"/>
                </a:cubicBezTo>
                <a:cubicBezTo>
                  <a:pt x="6202816" y="2359838"/>
                  <a:pt x="6195177" y="2363453"/>
                  <a:pt x="6187536" y="2368637"/>
                </a:cubicBezTo>
                <a:cubicBezTo>
                  <a:pt x="6179897" y="2373821"/>
                  <a:pt x="6171848" y="2380847"/>
                  <a:pt x="6163389" y="2389715"/>
                </a:cubicBezTo>
                <a:cubicBezTo>
                  <a:pt x="6154931" y="2398582"/>
                  <a:pt x="6145927" y="2409838"/>
                  <a:pt x="6136377" y="2423480"/>
                </a:cubicBezTo>
                <a:lnTo>
                  <a:pt x="6136377" y="2378050"/>
                </a:lnTo>
                <a:cubicBezTo>
                  <a:pt x="6136377" y="2375322"/>
                  <a:pt x="6135695" y="2372934"/>
                  <a:pt x="6134330" y="2370888"/>
                </a:cubicBezTo>
                <a:cubicBezTo>
                  <a:pt x="6132966" y="2368842"/>
                  <a:pt x="6130715" y="2367136"/>
                  <a:pt x="6127577" y="2365772"/>
                </a:cubicBezTo>
                <a:cubicBezTo>
                  <a:pt x="6124440" y="2364408"/>
                  <a:pt x="6120006" y="2363385"/>
                  <a:pt x="6114276" y="2362702"/>
                </a:cubicBezTo>
                <a:cubicBezTo>
                  <a:pt x="6108546" y="2362020"/>
                  <a:pt x="6101315" y="2361679"/>
                  <a:pt x="6092584" y="2361679"/>
                </a:cubicBezTo>
                <a:cubicBezTo>
                  <a:pt x="6084126" y="2361679"/>
                  <a:pt x="6077101" y="2362020"/>
                  <a:pt x="6071506" y="2362702"/>
                </a:cubicBezTo>
                <a:cubicBezTo>
                  <a:pt x="6065913" y="2363385"/>
                  <a:pt x="6061343" y="2364408"/>
                  <a:pt x="6057795" y="2365772"/>
                </a:cubicBezTo>
                <a:cubicBezTo>
                  <a:pt x="6054249" y="2367136"/>
                  <a:pt x="6051793" y="2368842"/>
                  <a:pt x="6050428" y="2370888"/>
                </a:cubicBezTo>
                <a:cubicBezTo>
                  <a:pt x="6049065" y="2372934"/>
                  <a:pt x="6048383" y="2375322"/>
                  <a:pt x="6048383" y="2378050"/>
                </a:cubicBezTo>
                <a:lnTo>
                  <a:pt x="6048383" y="2743126"/>
                </a:lnTo>
                <a:cubicBezTo>
                  <a:pt x="6048383" y="2745854"/>
                  <a:pt x="6049201" y="2748242"/>
                  <a:pt x="6050838" y="2750288"/>
                </a:cubicBezTo>
                <a:cubicBezTo>
                  <a:pt x="6052475" y="2752335"/>
                  <a:pt x="6055272" y="2754040"/>
                  <a:pt x="6059228" y="2755404"/>
                </a:cubicBezTo>
                <a:cubicBezTo>
                  <a:pt x="6063185" y="2756768"/>
                  <a:pt x="6068437" y="2757791"/>
                  <a:pt x="6074985" y="2758474"/>
                </a:cubicBezTo>
                <a:cubicBezTo>
                  <a:pt x="6081534" y="2759156"/>
                  <a:pt x="6089856" y="2759497"/>
                  <a:pt x="6099951" y="2759497"/>
                </a:cubicBezTo>
                <a:cubicBezTo>
                  <a:pt x="6110047" y="2759497"/>
                  <a:pt x="6118369" y="2759156"/>
                  <a:pt x="6124917" y="2758474"/>
                </a:cubicBezTo>
                <a:cubicBezTo>
                  <a:pt x="6131465" y="2757791"/>
                  <a:pt x="6136718" y="2756768"/>
                  <a:pt x="6140674" y="2755404"/>
                </a:cubicBezTo>
                <a:cubicBezTo>
                  <a:pt x="6144631" y="2754040"/>
                  <a:pt x="6147427" y="2752335"/>
                  <a:pt x="6149064" y="2750288"/>
                </a:cubicBezTo>
                <a:cubicBezTo>
                  <a:pt x="6150701" y="2748242"/>
                  <a:pt x="6151520" y="2745854"/>
                  <a:pt x="6151520" y="2743126"/>
                </a:cubicBezTo>
                <a:lnTo>
                  <a:pt x="6151520" y="2515568"/>
                </a:lnTo>
                <a:cubicBezTo>
                  <a:pt x="6159160" y="2503562"/>
                  <a:pt x="6166323" y="2493467"/>
                  <a:pt x="6173007" y="2485281"/>
                </a:cubicBezTo>
                <a:cubicBezTo>
                  <a:pt x="6179692" y="2477096"/>
                  <a:pt x="6186104" y="2470547"/>
                  <a:pt x="6192243" y="2465636"/>
                </a:cubicBezTo>
                <a:cubicBezTo>
                  <a:pt x="6198382" y="2460724"/>
                  <a:pt x="6204317" y="2457109"/>
                  <a:pt x="6210047" y="2454790"/>
                </a:cubicBezTo>
                <a:cubicBezTo>
                  <a:pt x="6215777" y="2452471"/>
                  <a:pt x="6221506" y="2451311"/>
                  <a:pt x="6227236" y="2451311"/>
                </a:cubicBezTo>
                <a:cubicBezTo>
                  <a:pt x="6232148" y="2451311"/>
                  <a:pt x="6236650" y="2451788"/>
                  <a:pt x="6240742" y="2452744"/>
                </a:cubicBezTo>
                <a:cubicBezTo>
                  <a:pt x="6244835" y="2453698"/>
                  <a:pt x="6248587" y="2454722"/>
                  <a:pt x="6251998" y="2455813"/>
                </a:cubicBezTo>
                <a:cubicBezTo>
                  <a:pt x="6255408" y="2456905"/>
                  <a:pt x="6258478" y="2457928"/>
                  <a:pt x="6261206" y="2458883"/>
                </a:cubicBezTo>
                <a:cubicBezTo>
                  <a:pt x="6263935" y="2459838"/>
                  <a:pt x="6266391" y="2460315"/>
                  <a:pt x="6268573" y="2460315"/>
                </a:cubicBezTo>
                <a:cubicBezTo>
                  <a:pt x="6271302" y="2460315"/>
                  <a:pt x="6273553" y="2459633"/>
                  <a:pt x="6275326" y="2458269"/>
                </a:cubicBezTo>
                <a:cubicBezTo>
                  <a:pt x="6277100" y="2456905"/>
                  <a:pt x="6278533" y="2454449"/>
                  <a:pt x="6279624" y="2450902"/>
                </a:cubicBezTo>
                <a:cubicBezTo>
                  <a:pt x="6280716" y="2447355"/>
                  <a:pt x="6281534" y="2442443"/>
                  <a:pt x="6282079" y="2436168"/>
                </a:cubicBezTo>
                <a:cubicBezTo>
                  <a:pt x="6282625" y="2429892"/>
                  <a:pt x="6282898" y="2421843"/>
                  <a:pt x="6282898" y="2412021"/>
                </a:cubicBezTo>
                <a:cubicBezTo>
                  <a:pt x="6282898" y="2402198"/>
                  <a:pt x="6282762" y="2394421"/>
                  <a:pt x="6282489" y="2388692"/>
                </a:cubicBezTo>
                <a:cubicBezTo>
                  <a:pt x="6282216" y="2382962"/>
                  <a:pt x="6281807" y="2378664"/>
                  <a:pt x="6281261" y="2375799"/>
                </a:cubicBezTo>
                <a:cubicBezTo>
                  <a:pt x="6280716" y="2372934"/>
                  <a:pt x="6280102" y="2370683"/>
                  <a:pt x="6279419" y="2369046"/>
                </a:cubicBezTo>
                <a:cubicBezTo>
                  <a:pt x="6278737" y="2367409"/>
                  <a:pt x="6277646" y="2365908"/>
                  <a:pt x="6276145" y="2364544"/>
                </a:cubicBezTo>
                <a:cubicBezTo>
                  <a:pt x="6274644" y="2363180"/>
                  <a:pt x="6272257" y="2361884"/>
                  <a:pt x="6268983" y="2360656"/>
                </a:cubicBezTo>
                <a:cubicBezTo>
                  <a:pt x="6265708" y="2359428"/>
                  <a:pt x="6261889" y="2358337"/>
                  <a:pt x="6257523" y="2357382"/>
                </a:cubicBezTo>
                <a:cubicBezTo>
                  <a:pt x="6253157" y="2356427"/>
                  <a:pt x="6248928" y="2355745"/>
                  <a:pt x="6244835" y="2355336"/>
                </a:cubicBezTo>
                <a:cubicBezTo>
                  <a:pt x="6240742" y="2354926"/>
                  <a:pt x="6236923" y="2354722"/>
                  <a:pt x="6233375" y="2354722"/>
                </a:cubicBezTo>
                <a:close/>
                <a:moveTo>
                  <a:pt x="5613246" y="2354722"/>
                </a:moveTo>
                <a:cubicBezTo>
                  <a:pt x="5584324" y="2354722"/>
                  <a:pt x="5558334" y="2359496"/>
                  <a:pt x="5535279" y="2369046"/>
                </a:cubicBezTo>
                <a:cubicBezTo>
                  <a:pt x="5512223" y="2378596"/>
                  <a:pt x="5492645" y="2392443"/>
                  <a:pt x="5476548" y="2410588"/>
                </a:cubicBezTo>
                <a:cubicBezTo>
                  <a:pt x="5460449" y="2428732"/>
                  <a:pt x="5448171" y="2450833"/>
                  <a:pt x="5439712" y="2476891"/>
                </a:cubicBezTo>
                <a:cubicBezTo>
                  <a:pt x="5431254" y="2502948"/>
                  <a:pt x="5427025" y="2532211"/>
                  <a:pt x="5427025" y="2564681"/>
                </a:cubicBezTo>
                <a:cubicBezTo>
                  <a:pt x="5427025" y="2598787"/>
                  <a:pt x="5431049" y="2628528"/>
                  <a:pt x="5439098" y="2653903"/>
                </a:cubicBezTo>
                <a:cubicBezTo>
                  <a:pt x="5447148" y="2679279"/>
                  <a:pt x="5459358" y="2700288"/>
                  <a:pt x="5475729" y="2716932"/>
                </a:cubicBezTo>
                <a:cubicBezTo>
                  <a:pt x="5492100" y="2733576"/>
                  <a:pt x="5512495" y="2745991"/>
                  <a:pt x="5536916" y="2754176"/>
                </a:cubicBezTo>
                <a:cubicBezTo>
                  <a:pt x="5561336" y="2762362"/>
                  <a:pt x="5589781" y="2766455"/>
                  <a:pt x="5622250" y="2766455"/>
                </a:cubicBezTo>
                <a:cubicBezTo>
                  <a:pt x="5640258" y="2766455"/>
                  <a:pt x="5657175" y="2765295"/>
                  <a:pt x="5673000" y="2762976"/>
                </a:cubicBezTo>
                <a:cubicBezTo>
                  <a:pt x="5688826" y="2760656"/>
                  <a:pt x="5702878" y="2757928"/>
                  <a:pt x="5715156" y="2754790"/>
                </a:cubicBezTo>
                <a:cubicBezTo>
                  <a:pt x="5727434" y="2751652"/>
                  <a:pt x="5737530" y="2748447"/>
                  <a:pt x="5745442" y="2745172"/>
                </a:cubicBezTo>
                <a:cubicBezTo>
                  <a:pt x="5753355" y="2741898"/>
                  <a:pt x="5758198" y="2739306"/>
                  <a:pt x="5759972" y="2737396"/>
                </a:cubicBezTo>
                <a:cubicBezTo>
                  <a:pt x="5761746" y="2735486"/>
                  <a:pt x="5763178" y="2733508"/>
                  <a:pt x="5764270" y="2731461"/>
                </a:cubicBezTo>
                <a:cubicBezTo>
                  <a:pt x="5765361" y="2729415"/>
                  <a:pt x="5766179" y="2726891"/>
                  <a:pt x="5766725" y="2723890"/>
                </a:cubicBezTo>
                <a:cubicBezTo>
                  <a:pt x="5767271" y="2720888"/>
                  <a:pt x="5767680" y="2717273"/>
                  <a:pt x="5767953" y="2713044"/>
                </a:cubicBezTo>
                <a:cubicBezTo>
                  <a:pt x="5768226" y="2708815"/>
                  <a:pt x="5768362" y="2703699"/>
                  <a:pt x="5768362" y="2697696"/>
                </a:cubicBezTo>
                <a:cubicBezTo>
                  <a:pt x="5768362" y="2690875"/>
                  <a:pt x="5768157" y="2685213"/>
                  <a:pt x="5767748" y="2680711"/>
                </a:cubicBezTo>
                <a:cubicBezTo>
                  <a:pt x="5767339" y="2676209"/>
                  <a:pt x="5766589" y="2672730"/>
                  <a:pt x="5765497" y="2670275"/>
                </a:cubicBezTo>
                <a:cubicBezTo>
                  <a:pt x="5764406" y="2667819"/>
                  <a:pt x="5763041" y="2666113"/>
                  <a:pt x="5761404" y="2665158"/>
                </a:cubicBezTo>
                <a:cubicBezTo>
                  <a:pt x="5759768" y="2664203"/>
                  <a:pt x="5757721" y="2663726"/>
                  <a:pt x="5755266" y="2663726"/>
                </a:cubicBezTo>
                <a:cubicBezTo>
                  <a:pt x="5751172" y="2663726"/>
                  <a:pt x="5745852" y="2665022"/>
                  <a:pt x="5739303" y="2667614"/>
                </a:cubicBezTo>
                <a:cubicBezTo>
                  <a:pt x="5732755" y="2670206"/>
                  <a:pt x="5724501" y="2673071"/>
                  <a:pt x="5714542" y="2676209"/>
                </a:cubicBezTo>
                <a:cubicBezTo>
                  <a:pt x="5704583" y="2679347"/>
                  <a:pt x="5692782" y="2682212"/>
                  <a:pt x="5679139" y="2684804"/>
                </a:cubicBezTo>
                <a:cubicBezTo>
                  <a:pt x="5665497" y="2687396"/>
                  <a:pt x="5649672" y="2688692"/>
                  <a:pt x="5631664" y="2688692"/>
                </a:cubicBezTo>
                <a:cubicBezTo>
                  <a:pt x="5613928" y="2688692"/>
                  <a:pt x="5598716" y="2686373"/>
                  <a:pt x="5586029" y="2681734"/>
                </a:cubicBezTo>
                <a:cubicBezTo>
                  <a:pt x="5573341" y="2677096"/>
                  <a:pt x="5562973" y="2670343"/>
                  <a:pt x="5554924" y="2661475"/>
                </a:cubicBezTo>
                <a:cubicBezTo>
                  <a:pt x="5546875" y="2652607"/>
                  <a:pt x="5541009" y="2641830"/>
                  <a:pt x="5537325" y="2629142"/>
                </a:cubicBezTo>
                <a:cubicBezTo>
                  <a:pt x="5533642" y="2616454"/>
                  <a:pt x="5531800" y="2602335"/>
                  <a:pt x="5531800" y="2586782"/>
                </a:cubicBezTo>
                <a:lnTo>
                  <a:pt x="5754037" y="2586782"/>
                </a:lnTo>
                <a:cubicBezTo>
                  <a:pt x="5763860" y="2586782"/>
                  <a:pt x="5771568" y="2583780"/>
                  <a:pt x="5777162" y="2577778"/>
                </a:cubicBezTo>
                <a:cubicBezTo>
                  <a:pt x="5782755" y="2571775"/>
                  <a:pt x="5785552" y="2562498"/>
                  <a:pt x="5785552" y="2549947"/>
                </a:cubicBezTo>
                <a:lnTo>
                  <a:pt x="5785552" y="2533576"/>
                </a:lnTo>
                <a:cubicBezTo>
                  <a:pt x="5785552" y="2507928"/>
                  <a:pt x="5782277" y="2484190"/>
                  <a:pt x="5775729" y="2462362"/>
                </a:cubicBezTo>
                <a:cubicBezTo>
                  <a:pt x="5769181" y="2440533"/>
                  <a:pt x="5758949" y="2421639"/>
                  <a:pt x="5745033" y="2405677"/>
                </a:cubicBezTo>
                <a:cubicBezTo>
                  <a:pt x="5731118" y="2389715"/>
                  <a:pt x="5713314" y="2377232"/>
                  <a:pt x="5691622" y="2368228"/>
                </a:cubicBezTo>
                <a:cubicBezTo>
                  <a:pt x="5669931" y="2359224"/>
                  <a:pt x="5643805" y="2354722"/>
                  <a:pt x="5613246" y="2354722"/>
                </a:cubicBezTo>
                <a:close/>
                <a:moveTo>
                  <a:pt x="4449819" y="2354722"/>
                </a:moveTo>
                <a:cubicBezTo>
                  <a:pt x="4427991" y="2354722"/>
                  <a:pt x="4407050" y="2360179"/>
                  <a:pt x="4386995" y="2371093"/>
                </a:cubicBezTo>
                <a:cubicBezTo>
                  <a:pt x="4366940" y="2382007"/>
                  <a:pt x="4346819" y="2398378"/>
                  <a:pt x="4326627" y="2420206"/>
                </a:cubicBezTo>
                <a:lnTo>
                  <a:pt x="4326627" y="2378050"/>
                </a:lnTo>
                <a:cubicBezTo>
                  <a:pt x="4326627" y="2375322"/>
                  <a:pt x="4325945" y="2372934"/>
                  <a:pt x="4324581" y="2370888"/>
                </a:cubicBezTo>
                <a:cubicBezTo>
                  <a:pt x="4323216" y="2368842"/>
                  <a:pt x="4320965" y="2367136"/>
                  <a:pt x="4317827" y="2365772"/>
                </a:cubicBezTo>
                <a:cubicBezTo>
                  <a:pt x="4314690" y="2364408"/>
                  <a:pt x="4310256" y="2363385"/>
                  <a:pt x="4304526" y="2362702"/>
                </a:cubicBezTo>
                <a:cubicBezTo>
                  <a:pt x="4298796" y="2362020"/>
                  <a:pt x="4291566" y="2361679"/>
                  <a:pt x="4282835" y="2361679"/>
                </a:cubicBezTo>
                <a:cubicBezTo>
                  <a:pt x="4274376" y="2361679"/>
                  <a:pt x="4267350" y="2362020"/>
                  <a:pt x="4261756" y="2362702"/>
                </a:cubicBezTo>
                <a:cubicBezTo>
                  <a:pt x="4256163" y="2363385"/>
                  <a:pt x="4251592" y="2364408"/>
                  <a:pt x="4248045" y="2365772"/>
                </a:cubicBezTo>
                <a:cubicBezTo>
                  <a:pt x="4244498" y="2367136"/>
                  <a:pt x="4242043" y="2368842"/>
                  <a:pt x="4240678" y="2370888"/>
                </a:cubicBezTo>
                <a:cubicBezTo>
                  <a:pt x="4239314" y="2372934"/>
                  <a:pt x="4238633" y="2375322"/>
                  <a:pt x="4238633" y="2378050"/>
                </a:cubicBezTo>
                <a:lnTo>
                  <a:pt x="4238633" y="2743126"/>
                </a:lnTo>
                <a:cubicBezTo>
                  <a:pt x="4238633" y="2745854"/>
                  <a:pt x="4239451" y="2748242"/>
                  <a:pt x="4241088" y="2750288"/>
                </a:cubicBezTo>
                <a:cubicBezTo>
                  <a:pt x="4242725" y="2752335"/>
                  <a:pt x="4245522" y="2754040"/>
                  <a:pt x="4249479" y="2755404"/>
                </a:cubicBezTo>
                <a:cubicBezTo>
                  <a:pt x="4253434" y="2756768"/>
                  <a:pt x="4258687" y="2757791"/>
                  <a:pt x="4265235" y="2758474"/>
                </a:cubicBezTo>
                <a:cubicBezTo>
                  <a:pt x="4271783" y="2759156"/>
                  <a:pt x="4280106" y="2759497"/>
                  <a:pt x="4290201" y="2759497"/>
                </a:cubicBezTo>
                <a:cubicBezTo>
                  <a:pt x="4300297" y="2759497"/>
                  <a:pt x="4308618" y="2759156"/>
                  <a:pt x="4315167" y="2758474"/>
                </a:cubicBezTo>
                <a:cubicBezTo>
                  <a:pt x="4321715" y="2757791"/>
                  <a:pt x="4326969" y="2756768"/>
                  <a:pt x="4330924" y="2755404"/>
                </a:cubicBezTo>
                <a:cubicBezTo>
                  <a:pt x="4334880" y="2754040"/>
                  <a:pt x="4337677" y="2752335"/>
                  <a:pt x="4339314" y="2750288"/>
                </a:cubicBezTo>
                <a:cubicBezTo>
                  <a:pt x="4340951" y="2748242"/>
                  <a:pt x="4341770" y="2745854"/>
                  <a:pt x="4341770" y="2743126"/>
                </a:cubicBezTo>
                <a:lnTo>
                  <a:pt x="4341770" y="2500424"/>
                </a:lnTo>
                <a:cubicBezTo>
                  <a:pt x="4356231" y="2482143"/>
                  <a:pt x="4369737" y="2468228"/>
                  <a:pt x="4382288" y="2458678"/>
                </a:cubicBezTo>
                <a:cubicBezTo>
                  <a:pt x="4394839" y="2449128"/>
                  <a:pt x="4407391" y="2444353"/>
                  <a:pt x="4419942" y="2444353"/>
                </a:cubicBezTo>
                <a:cubicBezTo>
                  <a:pt x="4429764" y="2444353"/>
                  <a:pt x="4438359" y="2446332"/>
                  <a:pt x="4445726" y="2450288"/>
                </a:cubicBezTo>
                <a:cubicBezTo>
                  <a:pt x="4453093" y="2454244"/>
                  <a:pt x="4459096" y="2459838"/>
                  <a:pt x="4463735" y="2467068"/>
                </a:cubicBezTo>
                <a:cubicBezTo>
                  <a:pt x="4468374" y="2474299"/>
                  <a:pt x="4471852" y="2482962"/>
                  <a:pt x="4474171" y="2493057"/>
                </a:cubicBezTo>
                <a:cubicBezTo>
                  <a:pt x="4476490" y="2503153"/>
                  <a:pt x="4477650" y="2514340"/>
                  <a:pt x="4477650" y="2526618"/>
                </a:cubicBezTo>
                <a:lnTo>
                  <a:pt x="4477650" y="2743126"/>
                </a:lnTo>
                <a:cubicBezTo>
                  <a:pt x="4477650" y="2745854"/>
                  <a:pt x="4478468" y="2748242"/>
                  <a:pt x="4480106" y="2750288"/>
                </a:cubicBezTo>
                <a:cubicBezTo>
                  <a:pt x="4481743" y="2752335"/>
                  <a:pt x="4484540" y="2754040"/>
                  <a:pt x="4488496" y="2755404"/>
                </a:cubicBezTo>
                <a:cubicBezTo>
                  <a:pt x="4492452" y="2756768"/>
                  <a:pt x="4497705" y="2757791"/>
                  <a:pt x="4504253" y="2758474"/>
                </a:cubicBezTo>
                <a:cubicBezTo>
                  <a:pt x="4510802" y="2759156"/>
                  <a:pt x="4519124" y="2759497"/>
                  <a:pt x="4529219" y="2759497"/>
                </a:cubicBezTo>
                <a:cubicBezTo>
                  <a:pt x="4539042" y="2759497"/>
                  <a:pt x="4547227" y="2759156"/>
                  <a:pt x="4553776" y="2758474"/>
                </a:cubicBezTo>
                <a:cubicBezTo>
                  <a:pt x="4560324" y="2757791"/>
                  <a:pt x="4565577" y="2756768"/>
                  <a:pt x="4569533" y="2755404"/>
                </a:cubicBezTo>
                <a:cubicBezTo>
                  <a:pt x="4573489" y="2754040"/>
                  <a:pt x="4576287" y="2752335"/>
                  <a:pt x="4577924" y="2750288"/>
                </a:cubicBezTo>
                <a:cubicBezTo>
                  <a:pt x="4579560" y="2748242"/>
                  <a:pt x="4580379" y="2745854"/>
                  <a:pt x="4580379" y="2743126"/>
                </a:cubicBezTo>
                <a:lnTo>
                  <a:pt x="4580379" y="2500424"/>
                </a:lnTo>
                <a:cubicBezTo>
                  <a:pt x="4595113" y="2482143"/>
                  <a:pt x="4608755" y="2468228"/>
                  <a:pt x="4621306" y="2458678"/>
                </a:cubicBezTo>
                <a:cubicBezTo>
                  <a:pt x="4633857" y="2449128"/>
                  <a:pt x="4646272" y="2444353"/>
                  <a:pt x="4658551" y="2444353"/>
                </a:cubicBezTo>
                <a:cubicBezTo>
                  <a:pt x="4668646" y="2444353"/>
                  <a:pt x="4677309" y="2446332"/>
                  <a:pt x="4684540" y="2450288"/>
                </a:cubicBezTo>
                <a:cubicBezTo>
                  <a:pt x="4691770" y="2454244"/>
                  <a:pt x="4697773" y="2459838"/>
                  <a:pt x="4702548" y="2467068"/>
                </a:cubicBezTo>
                <a:cubicBezTo>
                  <a:pt x="4707323" y="2474299"/>
                  <a:pt x="4710871" y="2482962"/>
                  <a:pt x="4713189" y="2493057"/>
                </a:cubicBezTo>
                <a:cubicBezTo>
                  <a:pt x="4715508" y="2503153"/>
                  <a:pt x="4716668" y="2514340"/>
                  <a:pt x="4716668" y="2526618"/>
                </a:cubicBezTo>
                <a:lnTo>
                  <a:pt x="4716668" y="2743126"/>
                </a:lnTo>
                <a:cubicBezTo>
                  <a:pt x="4716668" y="2745854"/>
                  <a:pt x="4717419" y="2748242"/>
                  <a:pt x="4718920" y="2750288"/>
                </a:cubicBezTo>
                <a:cubicBezTo>
                  <a:pt x="4720419" y="2752335"/>
                  <a:pt x="4723148" y="2754040"/>
                  <a:pt x="4727105" y="2755404"/>
                </a:cubicBezTo>
                <a:cubicBezTo>
                  <a:pt x="4731061" y="2756768"/>
                  <a:pt x="4736313" y="2757791"/>
                  <a:pt x="4742862" y="2758474"/>
                </a:cubicBezTo>
                <a:cubicBezTo>
                  <a:pt x="4749410" y="2759156"/>
                  <a:pt x="4757868" y="2759497"/>
                  <a:pt x="4768237" y="2759497"/>
                </a:cubicBezTo>
                <a:cubicBezTo>
                  <a:pt x="4778332" y="2759497"/>
                  <a:pt x="4786654" y="2759156"/>
                  <a:pt x="4793203" y="2758474"/>
                </a:cubicBezTo>
                <a:cubicBezTo>
                  <a:pt x="4799751" y="2757791"/>
                  <a:pt x="4804935" y="2756768"/>
                  <a:pt x="4808755" y="2755404"/>
                </a:cubicBezTo>
                <a:cubicBezTo>
                  <a:pt x="4812576" y="2754040"/>
                  <a:pt x="4815304" y="2752335"/>
                  <a:pt x="4816942" y="2750288"/>
                </a:cubicBezTo>
                <a:cubicBezTo>
                  <a:pt x="4818579" y="2748242"/>
                  <a:pt x="4819397" y="2745854"/>
                  <a:pt x="4819397" y="2743126"/>
                </a:cubicBezTo>
                <a:lnTo>
                  <a:pt x="4819397" y="2509428"/>
                </a:lnTo>
                <a:cubicBezTo>
                  <a:pt x="4819397" y="2488419"/>
                  <a:pt x="4817213" y="2468501"/>
                  <a:pt x="4812848" y="2449674"/>
                </a:cubicBezTo>
                <a:cubicBezTo>
                  <a:pt x="4808483" y="2430847"/>
                  <a:pt x="4801184" y="2414408"/>
                  <a:pt x="4790952" y="2400356"/>
                </a:cubicBezTo>
                <a:cubicBezTo>
                  <a:pt x="4780720" y="2386304"/>
                  <a:pt x="4767282" y="2375185"/>
                  <a:pt x="4750639" y="2367000"/>
                </a:cubicBezTo>
                <a:cubicBezTo>
                  <a:pt x="4733994" y="2358814"/>
                  <a:pt x="4713530" y="2354722"/>
                  <a:pt x="4689246" y="2354722"/>
                </a:cubicBezTo>
                <a:cubicBezTo>
                  <a:pt x="4678605" y="2354722"/>
                  <a:pt x="4668169" y="2356018"/>
                  <a:pt x="4657937" y="2358610"/>
                </a:cubicBezTo>
                <a:cubicBezTo>
                  <a:pt x="4647705" y="2361202"/>
                  <a:pt x="4637473" y="2365158"/>
                  <a:pt x="4627241" y="2370479"/>
                </a:cubicBezTo>
                <a:cubicBezTo>
                  <a:pt x="4617009" y="2375799"/>
                  <a:pt x="4606641" y="2382689"/>
                  <a:pt x="4596136" y="2391147"/>
                </a:cubicBezTo>
                <a:cubicBezTo>
                  <a:pt x="4585632" y="2399606"/>
                  <a:pt x="4574922" y="2409701"/>
                  <a:pt x="4564007" y="2421434"/>
                </a:cubicBezTo>
                <a:cubicBezTo>
                  <a:pt x="4559369" y="2411338"/>
                  <a:pt x="4553639" y="2402198"/>
                  <a:pt x="4546818" y="2394012"/>
                </a:cubicBezTo>
                <a:cubicBezTo>
                  <a:pt x="4539997" y="2385827"/>
                  <a:pt x="4531880" y="2378801"/>
                  <a:pt x="4522467" y="2372934"/>
                </a:cubicBezTo>
                <a:cubicBezTo>
                  <a:pt x="4513052" y="2367068"/>
                  <a:pt x="4502343" y="2362566"/>
                  <a:pt x="4490338" y="2359428"/>
                </a:cubicBezTo>
                <a:cubicBezTo>
                  <a:pt x="4478332" y="2356291"/>
                  <a:pt x="4464826" y="2354722"/>
                  <a:pt x="4449819" y="2354722"/>
                </a:cubicBezTo>
                <a:close/>
                <a:moveTo>
                  <a:pt x="3505097" y="2354722"/>
                </a:moveTo>
                <a:cubicBezTo>
                  <a:pt x="3492273" y="2354722"/>
                  <a:pt x="3480199" y="2356086"/>
                  <a:pt x="3468876" y="2358814"/>
                </a:cubicBezTo>
                <a:cubicBezTo>
                  <a:pt x="3457552" y="2361543"/>
                  <a:pt x="3446570" y="2365704"/>
                  <a:pt x="3435929" y="2371297"/>
                </a:cubicBezTo>
                <a:cubicBezTo>
                  <a:pt x="3425287" y="2376891"/>
                  <a:pt x="3414851" y="2383848"/>
                  <a:pt x="3404619" y="2392170"/>
                </a:cubicBezTo>
                <a:cubicBezTo>
                  <a:pt x="3394387" y="2400492"/>
                  <a:pt x="3383950" y="2410110"/>
                  <a:pt x="3373309" y="2421025"/>
                </a:cubicBezTo>
                <a:lnTo>
                  <a:pt x="3373309" y="2378050"/>
                </a:lnTo>
                <a:cubicBezTo>
                  <a:pt x="3373309" y="2375322"/>
                  <a:pt x="3372627" y="2372934"/>
                  <a:pt x="3371263" y="2370888"/>
                </a:cubicBezTo>
                <a:cubicBezTo>
                  <a:pt x="3369898" y="2368842"/>
                  <a:pt x="3367511" y="2367136"/>
                  <a:pt x="3364101" y="2365772"/>
                </a:cubicBezTo>
                <a:cubicBezTo>
                  <a:pt x="3360690" y="2364408"/>
                  <a:pt x="3356188" y="2363385"/>
                  <a:pt x="3350595" y="2362702"/>
                </a:cubicBezTo>
                <a:cubicBezTo>
                  <a:pt x="3345001" y="2362020"/>
                  <a:pt x="3338112" y="2361679"/>
                  <a:pt x="3329926" y="2361679"/>
                </a:cubicBezTo>
                <a:cubicBezTo>
                  <a:pt x="3321468" y="2361679"/>
                  <a:pt x="3314441" y="2362020"/>
                  <a:pt x="3308848" y="2362702"/>
                </a:cubicBezTo>
                <a:cubicBezTo>
                  <a:pt x="3303255" y="2363385"/>
                  <a:pt x="3298753" y="2364408"/>
                  <a:pt x="3295342" y="2365772"/>
                </a:cubicBezTo>
                <a:cubicBezTo>
                  <a:pt x="3291932" y="2367136"/>
                  <a:pt x="3289544" y="2368842"/>
                  <a:pt x="3288180" y="2370888"/>
                </a:cubicBezTo>
                <a:cubicBezTo>
                  <a:pt x="3286815" y="2372934"/>
                  <a:pt x="3286134" y="2375322"/>
                  <a:pt x="3286134" y="2378050"/>
                </a:cubicBezTo>
                <a:lnTo>
                  <a:pt x="3286134" y="2888010"/>
                </a:lnTo>
                <a:cubicBezTo>
                  <a:pt x="3286134" y="2890738"/>
                  <a:pt x="3286952" y="2893194"/>
                  <a:pt x="3288589" y="2895377"/>
                </a:cubicBezTo>
                <a:cubicBezTo>
                  <a:pt x="3290226" y="2897560"/>
                  <a:pt x="3293023" y="2899402"/>
                  <a:pt x="3296979" y="2900902"/>
                </a:cubicBezTo>
                <a:cubicBezTo>
                  <a:pt x="3300936" y="2902403"/>
                  <a:pt x="3306188" y="2903563"/>
                  <a:pt x="3312737" y="2904381"/>
                </a:cubicBezTo>
                <a:cubicBezTo>
                  <a:pt x="3319285" y="2905200"/>
                  <a:pt x="3327607" y="2905609"/>
                  <a:pt x="3337703" y="2905609"/>
                </a:cubicBezTo>
                <a:cubicBezTo>
                  <a:pt x="3347798" y="2905609"/>
                  <a:pt x="3356120" y="2905200"/>
                  <a:pt x="3362668" y="2904381"/>
                </a:cubicBezTo>
                <a:cubicBezTo>
                  <a:pt x="3369217" y="2903563"/>
                  <a:pt x="3374469" y="2902403"/>
                  <a:pt x="3378425" y="2900902"/>
                </a:cubicBezTo>
                <a:cubicBezTo>
                  <a:pt x="3382382" y="2899402"/>
                  <a:pt x="3385179" y="2897560"/>
                  <a:pt x="3386815" y="2895377"/>
                </a:cubicBezTo>
                <a:cubicBezTo>
                  <a:pt x="3388453" y="2893194"/>
                  <a:pt x="3389271" y="2890738"/>
                  <a:pt x="3389271" y="2888010"/>
                </a:cubicBezTo>
                <a:lnTo>
                  <a:pt x="3389271" y="2716114"/>
                </a:lnTo>
                <a:cubicBezTo>
                  <a:pt x="3398002" y="2724572"/>
                  <a:pt x="3406461" y="2731939"/>
                  <a:pt x="3414646" y="2738215"/>
                </a:cubicBezTo>
                <a:cubicBezTo>
                  <a:pt x="3422832" y="2744490"/>
                  <a:pt x="3431086" y="2749743"/>
                  <a:pt x="3439408" y="2753972"/>
                </a:cubicBezTo>
                <a:cubicBezTo>
                  <a:pt x="3447729" y="2758201"/>
                  <a:pt x="3456325" y="2761339"/>
                  <a:pt x="3465192" y="2763385"/>
                </a:cubicBezTo>
                <a:cubicBezTo>
                  <a:pt x="3474060" y="2765431"/>
                  <a:pt x="3483814" y="2766455"/>
                  <a:pt x="3494456" y="2766455"/>
                </a:cubicBezTo>
                <a:cubicBezTo>
                  <a:pt x="3520104" y="2766455"/>
                  <a:pt x="3542886" y="2761543"/>
                  <a:pt x="3562805" y="2751721"/>
                </a:cubicBezTo>
                <a:cubicBezTo>
                  <a:pt x="3582723" y="2741898"/>
                  <a:pt x="3599366" y="2727846"/>
                  <a:pt x="3612736" y="2709565"/>
                </a:cubicBezTo>
                <a:cubicBezTo>
                  <a:pt x="3626107" y="2691284"/>
                  <a:pt x="3636270" y="2669115"/>
                  <a:pt x="3643228" y="2643057"/>
                </a:cubicBezTo>
                <a:cubicBezTo>
                  <a:pt x="3650186" y="2617000"/>
                  <a:pt x="3653665" y="2587737"/>
                  <a:pt x="3653665" y="2555267"/>
                </a:cubicBezTo>
                <a:cubicBezTo>
                  <a:pt x="3653665" y="2527709"/>
                  <a:pt x="3650935" y="2501789"/>
                  <a:pt x="3645479" y="2477505"/>
                </a:cubicBezTo>
                <a:cubicBezTo>
                  <a:pt x="3640022" y="2453221"/>
                  <a:pt x="3631359" y="2431939"/>
                  <a:pt x="3619490" y="2413658"/>
                </a:cubicBezTo>
                <a:cubicBezTo>
                  <a:pt x="3607621" y="2395376"/>
                  <a:pt x="3592273" y="2380984"/>
                  <a:pt x="3573446" y="2370479"/>
                </a:cubicBezTo>
                <a:cubicBezTo>
                  <a:pt x="3554620" y="2359974"/>
                  <a:pt x="3531836" y="2354722"/>
                  <a:pt x="3505097" y="2354722"/>
                </a:cubicBezTo>
                <a:close/>
                <a:moveTo>
                  <a:pt x="3016494" y="2354722"/>
                </a:moveTo>
                <a:cubicBezTo>
                  <a:pt x="2982933" y="2354722"/>
                  <a:pt x="2953670" y="2359769"/>
                  <a:pt x="2928704" y="2369865"/>
                </a:cubicBezTo>
                <a:cubicBezTo>
                  <a:pt x="2903738" y="2379960"/>
                  <a:pt x="2882933" y="2394217"/>
                  <a:pt x="2866290" y="2412634"/>
                </a:cubicBezTo>
                <a:cubicBezTo>
                  <a:pt x="2849645" y="2431052"/>
                  <a:pt x="2837162" y="2453153"/>
                  <a:pt x="2828840" y="2478937"/>
                </a:cubicBezTo>
                <a:cubicBezTo>
                  <a:pt x="2820519" y="2504722"/>
                  <a:pt x="2816358" y="2533167"/>
                  <a:pt x="2816358" y="2564272"/>
                </a:cubicBezTo>
                <a:cubicBezTo>
                  <a:pt x="2816358" y="2596468"/>
                  <a:pt x="2820177" y="2625117"/>
                  <a:pt x="2827817" y="2650220"/>
                </a:cubicBezTo>
                <a:cubicBezTo>
                  <a:pt x="2835457" y="2675322"/>
                  <a:pt x="2847190" y="2696468"/>
                  <a:pt x="2863015" y="2713658"/>
                </a:cubicBezTo>
                <a:cubicBezTo>
                  <a:pt x="2878841" y="2730847"/>
                  <a:pt x="2898758" y="2743944"/>
                  <a:pt x="2922770" y="2752948"/>
                </a:cubicBezTo>
                <a:cubicBezTo>
                  <a:pt x="2946781" y="2761953"/>
                  <a:pt x="2975021" y="2766455"/>
                  <a:pt x="3007490" y="2766455"/>
                </a:cubicBezTo>
                <a:cubicBezTo>
                  <a:pt x="3041051" y="2766455"/>
                  <a:pt x="3070382" y="2761407"/>
                  <a:pt x="3095485" y="2751311"/>
                </a:cubicBezTo>
                <a:cubicBezTo>
                  <a:pt x="3120587" y="2741216"/>
                  <a:pt x="3141460" y="2726891"/>
                  <a:pt x="3158104" y="2708337"/>
                </a:cubicBezTo>
                <a:cubicBezTo>
                  <a:pt x="3174748" y="2689783"/>
                  <a:pt x="3187162" y="2667682"/>
                  <a:pt x="3195348" y="2642034"/>
                </a:cubicBezTo>
                <a:cubicBezTo>
                  <a:pt x="3203534" y="2616386"/>
                  <a:pt x="3207627" y="2588010"/>
                  <a:pt x="3207627" y="2556905"/>
                </a:cubicBezTo>
                <a:cubicBezTo>
                  <a:pt x="3207627" y="2524435"/>
                  <a:pt x="3203807" y="2495649"/>
                  <a:pt x="3196166" y="2470547"/>
                </a:cubicBezTo>
                <a:cubicBezTo>
                  <a:pt x="3188527" y="2445445"/>
                  <a:pt x="3176863" y="2424299"/>
                  <a:pt x="3161174" y="2407109"/>
                </a:cubicBezTo>
                <a:cubicBezTo>
                  <a:pt x="3145485" y="2389920"/>
                  <a:pt x="3125635" y="2376891"/>
                  <a:pt x="3101624" y="2368023"/>
                </a:cubicBezTo>
                <a:cubicBezTo>
                  <a:pt x="3077613" y="2359155"/>
                  <a:pt x="3049236" y="2354722"/>
                  <a:pt x="3016494" y="2354722"/>
                </a:cubicBezTo>
                <a:close/>
                <a:moveTo>
                  <a:pt x="2378319" y="2354722"/>
                </a:moveTo>
                <a:cubicBezTo>
                  <a:pt x="2344758" y="2354722"/>
                  <a:pt x="2315495" y="2359769"/>
                  <a:pt x="2290529" y="2369865"/>
                </a:cubicBezTo>
                <a:cubicBezTo>
                  <a:pt x="2265563" y="2379960"/>
                  <a:pt x="2244759" y="2394217"/>
                  <a:pt x="2228114" y="2412634"/>
                </a:cubicBezTo>
                <a:cubicBezTo>
                  <a:pt x="2211470" y="2431052"/>
                  <a:pt x="2198987" y="2453153"/>
                  <a:pt x="2190665" y="2478937"/>
                </a:cubicBezTo>
                <a:cubicBezTo>
                  <a:pt x="2182344" y="2504722"/>
                  <a:pt x="2178183" y="2533167"/>
                  <a:pt x="2178183" y="2564272"/>
                </a:cubicBezTo>
                <a:cubicBezTo>
                  <a:pt x="2178183" y="2596468"/>
                  <a:pt x="2182003" y="2625117"/>
                  <a:pt x="2189642" y="2650220"/>
                </a:cubicBezTo>
                <a:cubicBezTo>
                  <a:pt x="2197282" y="2675322"/>
                  <a:pt x="2209015" y="2696468"/>
                  <a:pt x="2224840" y="2713658"/>
                </a:cubicBezTo>
                <a:cubicBezTo>
                  <a:pt x="2240665" y="2730847"/>
                  <a:pt x="2260584" y="2743944"/>
                  <a:pt x="2284594" y="2752948"/>
                </a:cubicBezTo>
                <a:cubicBezTo>
                  <a:pt x="2308606" y="2761953"/>
                  <a:pt x="2336845" y="2766455"/>
                  <a:pt x="2369315" y="2766455"/>
                </a:cubicBezTo>
                <a:cubicBezTo>
                  <a:pt x="2402876" y="2766455"/>
                  <a:pt x="2432207" y="2761407"/>
                  <a:pt x="2457310" y="2751311"/>
                </a:cubicBezTo>
                <a:cubicBezTo>
                  <a:pt x="2482412" y="2741216"/>
                  <a:pt x="2503285" y="2726891"/>
                  <a:pt x="2519929" y="2708337"/>
                </a:cubicBezTo>
                <a:cubicBezTo>
                  <a:pt x="2536573" y="2689783"/>
                  <a:pt x="2548988" y="2667682"/>
                  <a:pt x="2557173" y="2642034"/>
                </a:cubicBezTo>
                <a:cubicBezTo>
                  <a:pt x="2565359" y="2616386"/>
                  <a:pt x="2569452" y="2588010"/>
                  <a:pt x="2569452" y="2556905"/>
                </a:cubicBezTo>
                <a:cubicBezTo>
                  <a:pt x="2569452" y="2524435"/>
                  <a:pt x="2565632" y="2495649"/>
                  <a:pt x="2557992" y="2470547"/>
                </a:cubicBezTo>
                <a:cubicBezTo>
                  <a:pt x="2550352" y="2445445"/>
                  <a:pt x="2538688" y="2424299"/>
                  <a:pt x="2522998" y="2407109"/>
                </a:cubicBezTo>
                <a:cubicBezTo>
                  <a:pt x="2507310" y="2389920"/>
                  <a:pt x="2487460" y="2376891"/>
                  <a:pt x="2463449" y="2368023"/>
                </a:cubicBezTo>
                <a:cubicBezTo>
                  <a:pt x="2439438" y="2359155"/>
                  <a:pt x="2411061" y="2354722"/>
                  <a:pt x="2378319" y="2354722"/>
                </a:cubicBezTo>
                <a:close/>
                <a:moveTo>
                  <a:pt x="3802567" y="2265499"/>
                </a:moveTo>
                <a:cubicBezTo>
                  <a:pt x="3792744" y="2265499"/>
                  <a:pt x="3784491" y="2265840"/>
                  <a:pt x="3777806" y="2266522"/>
                </a:cubicBezTo>
                <a:cubicBezTo>
                  <a:pt x="3771120" y="2267204"/>
                  <a:pt x="3765800" y="2268296"/>
                  <a:pt x="3761844" y="2269797"/>
                </a:cubicBezTo>
                <a:cubicBezTo>
                  <a:pt x="3757888" y="2271297"/>
                  <a:pt x="3755159" y="2273139"/>
                  <a:pt x="3753658" y="2275322"/>
                </a:cubicBezTo>
                <a:cubicBezTo>
                  <a:pt x="3752158" y="2277505"/>
                  <a:pt x="3751407" y="2279960"/>
                  <a:pt x="3751407" y="2282689"/>
                </a:cubicBezTo>
                <a:lnTo>
                  <a:pt x="3751407" y="2364135"/>
                </a:lnTo>
                <a:lnTo>
                  <a:pt x="3708023" y="2364135"/>
                </a:lnTo>
                <a:cubicBezTo>
                  <a:pt x="3705295" y="2364135"/>
                  <a:pt x="3702908" y="2364817"/>
                  <a:pt x="3700861" y="2366181"/>
                </a:cubicBezTo>
                <a:cubicBezTo>
                  <a:pt x="3698815" y="2367546"/>
                  <a:pt x="3697110" y="2369797"/>
                  <a:pt x="3695745" y="2372934"/>
                </a:cubicBezTo>
                <a:cubicBezTo>
                  <a:pt x="3694381" y="2376072"/>
                  <a:pt x="3693358" y="2380370"/>
                  <a:pt x="3692676" y="2385827"/>
                </a:cubicBezTo>
                <a:cubicBezTo>
                  <a:pt x="3691994" y="2391284"/>
                  <a:pt x="3691653" y="2397969"/>
                  <a:pt x="3691653" y="2405881"/>
                </a:cubicBezTo>
                <a:cubicBezTo>
                  <a:pt x="3691653" y="2420888"/>
                  <a:pt x="3693017" y="2431597"/>
                  <a:pt x="3695745" y="2438010"/>
                </a:cubicBezTo>
                <a:cubicBezTo>
                  <a:pt x="3698474" y="2444421"/>
                  <a:pt x="3702430" y="2447628"/>
                  <a:pt x="3707615" y="2447628"/>
                </a:cubicBezTo>
                <a:lnTo>
                  <a:pt x="3751407" y="2447628"/>
                </a:lnTo>
                <a:lnTo>
                  <a:pt x="3751407" y="2634667"/>
                </a:lnTo>
                <a:cubicBezTo>
                  <a:pt x="3751407" y="2657041"/>
                  <a:pt x="3753726" y="2676414"/>
                  <a:pt x="3758365" y="2692785"/>
                </a:cubicBezTo>
                <a:cubicBezTo>
                  <a:pt x="3763004" y="2709156"/>
                  <a:pt x="3770234" y="2722730"/>
                  <a:pt x="3780057" y="2733508"/>
                </a:cubicBezTo>
                <a:cubicBezTo>
                  <a:pt x="3789879" y="2744285"/>
                  <a:pt x="3802294" y="2752266"/>
                  <a:pt x="3817301" y="2757450"/>
                </a:cubicBezTo>
                <a:cubicBezTo>
                  <a:pt x="3832308" y="2762635"/>
                  <a:pt x="3850043" y="2765227"/>
                  <a:pt x="3870507" y="2765227"/>
                </a:cubicBezTo>
                <a:cubicBezTo>
                  <a:pt x="3878147" y="2765227"/>
                  <a:pt x="3885718" y="2764817"/>
                  <a:pt x="3893222" y="2763999"/>
                </a:cubicBezTo>
                <a:cubicBezTo>
                  <a:pt x="3900725" y="2763180"/>
                  <a:pt x="3907683" y="2762021"/>
                  <a:pt x="3914095" y="2760520"/>
                </a:cubicBezTo>
                <a:cubicBezTo>
                  <a:pt x="3920507" y="2759020"/>
                  <a:pt x="3926100" y="2757246"/>
                  <a:pt x="3930875" y="2755199"/>
                </a:cubicBezTo>
                <a:cubicBezTo>
                  <a:pt x="3935650" y="2753153"/>
                  <a:pt x="3939266" y="2750834"/>
                  <a:pt x="3941721" y="2748242"/>
                </a:cubicBezTo>
                <a:cubicBezTo>
                  <a:pt x="3944177" y="2745650"/>
                  <a:pt x="3946155" y="2741148"/>
                  <a:pt x="3947656" y="2734736"/>
                </a:cubicBezTo>
                <a:cubicBezTo>
                  <a:pt x="3949156" y="2728323"/>
                  <a:pt x="3949907" y="2719115"/>
                  <a:pt x="3949907" y="2707109"/>
                </a:cubicBezTo>
                <a:cubicBezTo>
                  <a:pt x="3949907" y="2699469"/>
                  <a:pt x="3949566" y="2693194"/>
                  <a:pt x="3948883" y="2688283"/>
                </a:cubicBezTo>
                <a:cubicBezTo>
                  <a:pt x="3948202" y="2683371"/>
                  <a:pt x="3947451" y="2679483"/>
                  <a:pt x="3946632" y="2676618"/>
                </a:cubicBezTo>
                <a:cubicBezTo>
                  <a:pt x="3945814" y="2673753"/>
                  <a:pt x="3944654" y="2671843"/>
                  <a:pt x="3943154" y="2670888"/>
                </a:cubicBezTo>
                <a:cubicBezTo>
                  <a:pt x="3941653" y="2669933"/>
                  <a:pt x="3940084" y="2669456"/>
                  <a:pt x="3938447" y="2669456"/>
                </a:cubicBezTo>
                <a:cubicBezTo>
                  <a:pt x="3936537" y="2669456"/>
                  <a:pt x="3934422" y="2669933"/>
                  <a:pt x="3932103" y="2670888"/>
                </a:cubicBezTo>
                <a:cubicBezTo>
                  <a:pt x="3929784" y="2671843"/>
                  <a:pt x="3926919" y="2672935"/>
                  <a:pt x="3923508" y="2674163"/>
                </a:cubicBezTo>
                <a:cubicBezTo>
                  <a:pt x="3920098" y="2675390"/>
                  <a:pt x="3916210" y="2676482"/>
                  <a:pt x="3911844" y="2677437"/>
                </a:cubicBezTo>
                <a:cubicBezTo>
                  <a:pt x="3907478" y="2678392"/>
                  <a:pt x="3902567" y="2678869"/>
                  <a:pt x="3897110" y="2678869"/>
                </a:cubicBezTo>
                <a:cubicBezTo>
                  <a:pt x="3881011" y="2678869"/>
                  <a:pt x="3869825" y="2673890"/>
                  <a:pt x="3863549" y="2663931"/>
                </a:cubicBezTo>
                <a:cubicBezTo>
                  <a:pt x="3857273" y="2653971"/>
                  <a:pt x="3854136" y="2639033"/>
                  <a:pt x="3854136" y="2619115"/>
                </a:cubicBezTo>
                <a:lnTo>
                  <a:pt x="3854136" y="2447628"/>
                </a:lnTo>
                <a:lnTo>
                  <a:pt x="3933945" y="2447628"/>
                </a:lnTo>
                <a:cubicBezTo>
                  <a:pt x="3939129" y="2447628"/>
                  <a:pt x="3943086" y="2444421"/>
                  <a:pt x="3945814" y="2438010"/>
                </a:cubicBezTo>
                <a:cubicBezTo>
                  <a:pt x="3948542" y="2431597"/>
                  <a:pt x="3949907" y="2420888"/>
                  <a:pt x="3949907" y="2405881"/>
                </a:cubicBezTo>
                <a:cubicBezTo>
                  <a:pt x="3949907" y="2397969"/>
                  <a:pt x="3949566" y="2391284"/>
                  <a:pt x="3948883" y="2385827"/>
                </a:cubicBezTo>
                <a:cubicBezTo>
                  <a:pt x="3948202" y="2380370"/>
                  <a:pt x="3947178" y="2376072"/>
                  <a:pt x="3945814" y="2372934"/>
                </a:cubicBezTo>
                <a:cubicBezTo>
                  <a:pt x="3944450" y="2369797"/>
                  <a:pt x="3942744" y="2367546"/>
                  <a:pt x="3940698" y="2366181"/>
                </a:cubicBezTo>
                <a:cubicBezTo>
                  <a:pt x="3938651" y="2364817"/>
                  <a:pt x="3936264" y="2364135"/>
                  <a:pt x="3933536" y="2364135"/>
                </a:cubicBezTo>
                <a:lnTo>
                  <a:pt x="3854136" y="2364135"/>
                </a:lnTo>
                <a:lnTo>
                  <a:pt x="3854136" y="2282689"/>
                </a:lnTo>
                <a:cubicBezTo>
                  <a:pt x="3854136" y="2279960"/>
                  <a:pt x="3853317" y="2277505"/>
                  <a:pt x="3851680" y="2275322"/>
                </a:cubicBezTo>
                <a:cubicBezTo>
                  <a:pt x="3850043" y="2273139"/>
                  <a:pt x="3847314" y="2271297"/>
                  <a:pt x="3843495" y="2269797"/>
                </a:cubicBezTo>
                <a:cubicBezTo>
                  <a:pt x="3839675" y="2268296"/>
                  <a:pt x="3834422" y="2267204"/>
                  <a:pt x="3827737" y="2266522"/>
                </a:cubicBezTo>
                <a:cubicBezTo>
                  <a:pt x="3821053" y="2265840"/>
                  <a:pt x="3812662" y="2265499"/>
                  <a:pt x="3802567" y="2265499"/>
                </a:cubicBezTo>
                <a:close/>
                <a:moveTo>
                  <a:pt x="1983292" y="2265499"/>
                </a:moveTo>
                <a:cubicBezTo>
                  <a:pt x="1973469" y="2265499"/>
                  <a:pt x="1965215" y="2265840"/>
                  <a:pt x="1958530" y="2266522"/>
                </a:cubicBezTo>
                <a:cubicBezTo>
                  <a:pt x="1951845" y="2267204"/>
                  <a:pt x="1946525" y="2268296"/>
                  <a:pt x="1942568" y="2269797"/>
                </a:cubicBezTo>
                <a:cubicBezTo>
                  <a:pt x="1938612" y="2271297"/>
                  <a:pt x="1935884" y="2273139"/>
                  <a:pt x="1934383" y="2275322"/>
                </a:cubicBezTo>
                <a:cubicBezTo>
                  <a:pt x="1932882" y="2277505"/>
                  <a:pt x="1932132" y="2279960"/>
                  <a:pt x="1932132" y="2282689"/>
                </a:cubicBezTo>
                <a:lnTo>
                  <a:pt x="1932132" y="2364135"/>
                </a:lnTo>
                <a:lnTo>
                  <a:pt x="1888748" y="2364135"/>
                </a:lnTo>
                <a:cubicBezTo>
                  <a:pt x="1886020" y="2364135"/>
                  <a:pt x="1883633" y="2364817"/>
                  <a:pt x="1881586" y="2366181"/>
                </a:cubicBezTo>
                <a:cubicBezTo>
                  <a:pt x="1879540" y="2367546"/>
                  <a:pt x="1877835" y="2369797"/>
                  <a:pt x="1876470" y="2372934"/>
                </a:cubicBezTo>
                <a:cubicBezTo>
                  <a:pt x="1875106" y="2376072"/>
                  <a:pt x="1874083" y="2380370"/>
                  <a:pt x="1873401" y="2385827"/>
                </a:cubicBezTo>
                <a:cubicBezTo>
                  <a:pt x="1872718" y="2391284"/>
                  <a:pt x="1872377" y="2397969"/>
                  <a:pt x="1872377" y="2405881"/>
                </a:cubicBezTo>
                <a:cubicBezTo>
                  <a:pt x="1872377" y="2420888"/>
                  <a:pt x="1873742" y="2431597"/>
                  <a:pt x="1876470" y="2438010"/>
                </a:cubicBezTo>
                <a:cubicBezTo>
                  <a:pt x="1879199" y="2444421"/>
                  <a:pt x="1883155" y="2447628"/>
                  <a:pt x="1888339" y="2447628"/>
                </a:cubicBezTo>
                <a:lnTo>
                  <a:pt x="1932132" y="2447628"/>
                </a:lnTo>
                <a:lnTo>
                  <a:pt x="1932132" y="2634667"/>
                </a:lnTo>
                <a:cubicBezTo>
                  <a:pt x="1932132" y="2657041"/>
                  <a:pt x="1934451" y="2676414"/>
                  <a:pt x="1939090" y="2692785"/>
                </a:cubicBezTo>
                <a:cubicBezTo>
                  <a:pt x="1943728" y="2709156"/>
                  <a:pt x="1950959" y="2722730"/>
                  <a:pt x="1960781" y="2733508"/>
                </a:cubicBezTo>
                <a:cubicBezTo>
                  <a:pt x="1970604" y="2744285"/>
                  <a:pt x="1983019" y="2752266"/>
                  <a:pt x="1998025" y="2757450"/>
                </a:cubicBezTo>
                <a:cubicBezTo>
                  <a:pt x="2013032" y="2762635"/>
                  <a:pt x="2030768" y="2765227"/>
                  <a:pt x="2051232" y="2765227"/>
                </a:cubicBezTo>
                <a:cubicBezTo>
                  <a:pt x="2058871" y="2765227"/>
                  <a:pt x="2066443" y="2764817"/>
                  <a:pt x="2073946" y="2763999"/>
                </a:cubicBezTo>
                <a:cubicBezTo>
                  <a:pt x="2081450" y="2763180"/>
                  <a:pt x="2088407" y="2762021"/>
                  <a:pt x="2094819" y="2760520"/>
                </a:cubicBezTo>
                <a:cubicBezTo>
                  <a:pt x="2101232" y="2759020"/>
                  <a:pt x="2106825" y="2757246"/>
                  <a:pt x="2111600" y="2755199"/>
                </a:cubicBezTo>
                <a:cubicBezTo>
                  <a:pt x="2116375" y="2753153"/>
                  <a:pt x="2119991" y="2750834"/>
                  <a:pt x="2122446" y="2748242"/>
                </a:cubicBezTo>
                <a:cubicBezTo>
                  <a:pt x="2124901" y="2745650"/>
                  <a:pt x="2126880" y="2741148"/>
                  <a:pt x="2128381" y="2734736"/>
                </a:cubicBezTo>
                <a:cubicBezTo>
                  <a:pt x="2129882" y="2728323"/>
                  <a:pt x="2130631" y="2719115"/>
                  <a:pt x="2130631" y="2707109"/>
                </a:cubicBezTo>
                <a:cubicBezTo>
                  <a:pt x="2130631" y="2699469"/>
                  <a:pt x="2130290" y="2693194"/>
                  <a:pt x="2129608" y="2688283"/>
                </a:cubicBezTo>
                <a:cubicBezTo>
                  <a:pt x="2128926" y="2683371"/>
                  <a:pt x="2128176" y="2679483"/>
                  <a:pt x="2127357" y="2676618"/>
                </a:cubicBezTo>
                <a:cubicBezTo>
                  <a:pt x="2126539" y="2673753"/>
                  <a:pt x="2125379" y="2671843"/>
                  <a:pt x="2123879" y="2670888"/>
                </a:cubicBezTo>
                <a:cubicBezTo>
                  <a:pt x="2122378" y="2669933"/>
                  <a:pt x="2120809" y="2669456"/>
                  <a:pt x="2119172" y="2669456"/>
                </a:cubicBezTo>
                <a:cubicBezTo>
                  <a:pt x="2117262" y="2669456"/>
                  <a:pt x="2115147" y="2669933"/>
                  <a:pt x="2112829" y="2670888"/>
                </a:cubicBezTo>
                <a:cubicBezTo>
                  <a:pt x="2110509" y="2671843"/>
                  <a:pt x="2107644" y="2672935"/>
                  <a:pt x="2104233" y="2674163"/>
                </a:cubicBezTo>
                <a:cubicBezTo>
                  <a:pt x="2100823" y="2675390"/>
                  <a:pt x="2096934" y="2676482"/>
                  <a:pt x="2092569" y="2677437"/>
                </a:cubicBezTo>
                <a:cubicBezTo>
                  <a:pt x="2088203" y="2678392"/>
                  <a:pt x="2083291" y="2678869"/>
                  <a:pt x="2077835" y="2678869"/>
                </a:cubicBezTo>
                <a:cubicBezTo>
                  <a:pt x="2061736" y="2678869"/>
                  <a:pt x="2050549" y="2673890"/>
                  <a:pt x="2044274" y="2663931"/>
                </a:cubicBezTo>
                <a:cubicBezTo>
                  <a:pt x="2037998" y="2653971"/>
                  <a:pt x="2034861" y="2639033"/>
                  <a:pt x="2034861" y="2619115"/>
                </a:cubicBezTo>
                <a:lnTo>
                  <a:pt x="2034861" y="2447628"/>
                </a:lnTo>
                <a:lnTo>
                  <a:pt x="2114670" y="2447628"/>
                </a:lnTo>
                <a:cubicBezTo>
                  <a:pt x="2119854" y="2447628"/>
                  <a:pt x="2123811" y="2444421"/>
                  <a:pt x="2126539" y="2438010"/>
                </a:cubicBezTo>
                <a:cubicBezTo>
                  <a:pt x="2129267" y="2431597"/>
                  <a:pt x="2130631" y="2420888"/>
                  <a:pt x="2130631" y="2405881"/>
                </a:cubicBezTo>
                <a:cubicBezTo>
                  <a:pt x="2130631" y="2397969"/>
                  <a:pt x="2130290" y="2391284"/>
                  <a:pt x="2129608" y="2385827"/>
                </a:cubicBezTo>
                <a:cubicBezTo>
                  <a:pt x="2128926" y="2380370"/>
                  <a:pt x="2127903" y="2376072"/>
                  <a:pt x="2126539" y="2372934"/>
                </a:cubicBezTo>
                <a:cubicBezTo>
                  <a:pt x="2125175" y="2369797"/>
                  <a:pt x="2123469" y="2367546"/>
                  <a:pt x="2121423" y="2366181"/>
                </a:cubicBezTo>
                <a:cubicBezTo>
                  <a:pt x="2119376" y="2364817"/>
                  <a:pt x="2116990" y="2364135"/>
                  <a:pt x="2114261" y="2364135"/>
                </a:cubicBezTo>
                <a:lnTo>
                  <a:pt x="2034861" y="2364135"/>
                </a:lnTo>
                <a:lnTo>
                  <a:pt x="2034861" y="2282689"/>
                </a:lnTo>
                <a:cubicBezTo>
                  <a:pt x="2034861" y="2279960"/>
                  <a:pt x="2034042" y="2277505"/>
                  <a:pt x="2032405" y="2275322"/>
                </a:cubicBezTo>
                <a:cubicBezTo>
                  <a:pt x="2030768" y="2273139"/>
                  <a:pt x="2028039" y="2271297"/>
                  <a:pt x="2024219" y="2269797"/>
                </a:cubicBezTo>
                <a:cubicBezTo>
                  <a:pt x="2020400" y="2268296"/>
                  <a:pt x="2015147" y="2267204"/>
                  <a:pt x="2008462" y="2266522"/>
                </a:cubicBezTo>
                <a:cubicBezTo>
                  <a:pt x="2001777" y="2265840"/>
                  <a:pt x="1993387" y="2265499"/>
                  <a:pt x="1983292" y="2265499"/>
                </a:cubicBezTo>
                <a:close/>
                <a:moveTo>
                  <a:pt x="4976411" y="2201243"/>
                </a:moveTo>
                <a:cubicBezTo>
                  <a:pt x="4953218" y="2201243"/>
                  <a:pt x="4937461" y="2205267"/>
                  <a:pt x="4929139" y="2213316"/>
                </a:cubicBezTo>
                <a:cubicBezTo>
                  <a:pt x="4920817" y="2221365"/>
                  <a:pt x="4916656" y="2235758"/>
                  <a:pt x="4916656" y="2256495"/>
                </a:cubicBezTo>
                <a:cubicBezTo>
                  <a:pt x="4916656" y="2276413"/>
                  <a:pt x="4920680" y="2290192"/>
                  <a:pt x="4928729" y="2297832"/>
                </a:cubicBezTo>
                <a:cubicBezTo>
                  <a:pt x="4936779" y="2305472"/>
                  <a:pt x="4952399" y="2309292"/>
                  <a:pt x="4975592" y="2309292"/>
                </a:cubicBezTo>
                <a:cubicBezTo>
                  <a:pt x="4998511" y="2309292"/>
                  <a:pt x="5014200" y="2305336"/>
                  <a:pt x="5022659" y="2297423"/>
                </a:cubicBezTo>
                <a:cubicBezTo>
                  <a:pt x="5031117" y="2289510"/>
                  <a:pt x="5035346" y="2275185"/>
                  <a:pt x="5035346" y="2254449"/>
                </a:cubicBezTo>
                <a:cubicBezTo>
                  <a:pt x="5035346" y="2234531"/>
                  <a:pt x="5031253" y="2220683"/>
                  <a:pt x="5023068" y="2212907"/>
                </a:cubicBezTo>
                <a:cubicBezTo>
                  <a:pt x="5014882" y="2205131"/>
                  <a:pt x="4999330" y="2201243"/>
                  <a:pt x="4976411" y="2201243"/>
                </a:cubicBezTo>
                <a:close/>
                <a:moveTo>
                  <a:pt x="4081061" y="2201243"/>
                </a:moveTo>
                <a:cubicBezTo>
                  <a:pt x="4057869" y="2201243"/>
                  <a:pt x="4042112" y="2205267"/>
                  <a:pt x="4033790" y="2213316"/>
                </a:cubicBezTo>
                <a:cubicBezTo>
                  <a:pt x="4025468" y="2221365"/>
                  <a:pt x="4021307" y="2235758"/>
                  <a:pt x="4021307" y="2256495"/>
                </a:cubicBezTo>
                <a:cubicBezTo>
                  <a:pt x="4021307" y="2276413"/>
                  <a:pt x="4025332" y="2290192"/>
                  <a:pt x="4033381" y="2297832"/>
                </a:cubicBezTo>
                <a:cubicBezTo>
                  <a:pt x="4041430" y="2305472"/>
                  <a:pt x="4057051" y="2309292"/>
                  <a:pt x="4080243" y="2309292"/>
                </a:cubicBezTo>
                <a:cubicBezTo>
                  <a:pt x="4103163" y="2309292"/>
                  <a:pt x="4118852" y="2305336"/>
                  <a:pt x="4127310" y="2297423"/>
                </a:cubicBezTo>
                <a:cubicBezTo>
                  <a:pt x="4135768" y="2289510"/>
                  <a:pt x="4139997" y="2275185"/>
                  <a:pt x="4139997" y="2254449"/>
                </a:cubicBezTo>
                <a:cubicBezTo>
                  <a:pt x="4139997" y="2234531"/>
                  <a:pt x="4135905" y="2220683"/>
                  <a:pt x="4127719" y="2212907"/>
                </a:cubicBezTo>
                <a:cubicBezTo>
                  <a:pt x="4119533" y="2205131"/>
                  <a:pt x="4103981" y="2201243"/>
                  <a:pt x="4081061" y="2201243"/>
                </a:cubicBezTo>
                <a:close/>
                <a:moveTo>
                  <a:pt x="10229671" y="2188555"/>
                </a:moveTo>
                <a:cubicBezTo>
                  <a:pt x="10239767" y="2188555"/>
                  <a:pt x="10248088" y="2188964"/>
                  <a:pt x="10254637" y="2189783"/>
                </a:cubicBezTo>
                <a:cubicBezTo>
                  <a:pt x="10261185" y="2190601"/>
                  <a:pt x="10266369" y="2191761"/>
                  <a:pt x="10270189" y="2193262"/>
                </a:cubicBezTo>
                <a:cubicBezTo>
                  <a:pt x="10274009" y="2194762"/>
                  <a:pt x="10276738" y="2196604"/>
                  <a:pt x="10278375" y="2198787"/>
                </a:cubicBezTo>
                <a:cubicBezTo>
                  <a:pt x="10280012" y="2200970"/>
                  <a:pt x="10280830" y="2203425"/>
                  <a:pt x="10280830" y="2206154"/>
                </a:cubicBezTo>
                <a:lnTo>
                  <a:pt x="10280830" y="2743126"/>
                </a:lnTo>
                <a:cubicBezTo>
                  <a:pt x="10280830" y="2746127"/>
                  <a:pt x="10280149" y="2748651"/>
                  <a:pt x="10278784" y="2750697"/>
                </a:cubicBezTo>
                <a:cubicBezTo>
                  <a:pt x="10277420" y="2752744"/>
                  <a:pt x="10275101" y="2754449"/>
                  <a:pt x="10271826" y="2755813"/>
                </a:cubicBezTo>
                <a:cubicBezTo>
                  <a:pt x="10268552" y="2757178"/>
                  <a:pt x="10264118" y="2758133"/>
                  <a:pt x="10258525" y="2758678"/>
                </a:cubicBezTo>
                <a:cubicBezTo>
                  <a:pt x="10252932" y="2759224"/>
                  <a:pt x="10246042" y="2759497"/>
                  <a:pt x="10237856" y="2759497"/>
                </a:cubicBezTo>
                <a:cubicBezTo>
                  <a:pt x="10229125" y="2759497"/>
                  <a:pt x="10222031" y="2759224"/>
                  <a:pt x="10216574" y="2758678"/>
                </a:cubicBezTo>
                <a:cubicBezTo>
                  <a:pt x="10211117" y="2758133"/>
                  <a:pt x="10206683" y="2757178"/>
                  <a:pt x="10203272" y="2755813"/>
                </a:cubicBezTo>
                <a:cubicBezTo>
                  <a:pt x="10199862" y="2754449"/>
                  <a:pt x="10197406" y="2752744"/>
                  <a:pt x="10195905" y="2750697"/>
                </a:cubicBezTo>
                <a:cubicBezTo>
                  <a:pt x="10194405" y="2748651"/>
                  <a:pt x="10193654" y="2746127"/>
                  <a:pt x="10193654" y="2743126"/>
                </a:cubicBezTo>
                <a:lnTo>
                  <a:pt x="10193654" y="2702607"/>
                </a:lnTo>
                <a:cubicBezTo>
                  <a:pt x="10174828" y="2722799"/>
                  <a:pt x="10155114" y="2738487"/>
                  <a:pt x="10134514" y="2749674"/>
                </a:cubicBezTo>
                <a:cubicBezTo>
                  <a:pt x="10113914" y="2760861"/>
                  <a:pt x="10091062" y="2766455"/>
                  <a:pt x="10065960" y="2766455"/>
                </a:cubicBezTo>
                <a:cubicBezTo>
                  <a:pt x="10038129" y="2766455"/>
                  <a:pt x="10014596" y="2761066"/>
                  <a:pt x="9995360" y="2750288"/>
                </a:cubicBezTo>
                <a:cubicBezTo>
                  <a:pt x="9976123" y="2739511"/>
                  <a:pt x="9960435" y="2724981"/>
                  <a:pt x="9948293" y="2706700"/>
                </a:cubicBezTo>
                <a:cubicBezTo>
                  <a:pt x="9936151" y="2688419"/>
                  <a:pt x="9927351" y="2667068"/>
                  <a:pt x="9921894" y="2642648"/>
                </a:cubicBezTo>
                <a:cubicBezTo>
                  <a:pt x="9916438" y="2618228"/>
                  <a:pt x="9913709" y="2592512"/>
                  <a:pt x="9913709" y="2565499"/>
                </a:cubicBezTo>
                <a:cubicBezTo>
                  <a:pt x="9913709" y="2533030"/>
                  <a:pt x="9917188" y="2503835"/>
                  <a:pt x="9924145" y="2477914"/>
                </a:cubicBezTo>
                <a:cubicBezTo>
                  <a:pt x="9931103" y="2451993"/>
                  <a:pt x="9941267" y="2429892"/>
                  <a:pt x="9954636" y="2411611"/>
                </a:cubicBezTo>
                <a:cubicBezTo>
                  <a:pt x="9968007" y="2393330"/>
                  <a:pt x="9984650" y="2379278"/>
                  <a:pt x="10004568" y="2369456"/>
                </a:cubicBezTo>
                <a:cubicBezTo>
                  <a:pt x="10024487" y="2359633"/>
                  <a:pt x="10047406" y="2354722"/>
                  <a:pt x="10073327" y="2354722"/>
                </a:cubicBezTo>
                <a:cubicBezTo>
                  <a:pt x="10093791" y="2354722"/>
                  <a:pt x="10112345" y="2358883"/>
                  <a:pt x="10128989" y="2367205"/>
                </a:cubicBezTo>
                <a:cubicBezTo>
                  <a:pt x="10145633" y="2375526"/>
                  <a:pt x="10162140" y="2387737"/>
                  <a:pt x="10178511" y="2403835"/>
                </a:cubicBezTo>
                <a:lnTo>
                  <a:pt x="10178511" y="2206154"/>
                </a:lnTo>
                <a:cubicBezTo>
                  <a:pt x="10178511" y="2203425"/>
                  <a:pt x="10179262" y="2200970"/>
                  <a:pt x="10180762" y="2198787"/>
                </a:cubicBezTo>
                <a:cubicBezTo>
                  <a:pt x="10182263" y="2196604"/>
                  <a:pt x="10184992" y="2194762"/>
                  <a:pt x="10188948" y="2193262"/>
                </a:cubicBezTo>
                <a:cubicBezTo>
                  <a:pt x="10192904" y="2191761"/>
                  <a:pt x="10198156" y="2190601"/>
                  <a:pt x="10204705" y="2189783"/>
                </a:cubicBezTo>
                <a:cubicBezTo>
                  <a:pt x="10211253" y="2188964"/>
                  <a:pt x="10219575" y="2188555"/>
                  <a:pt x="10229671" y="2188555"/>
                </a:cubicBezTo>
                <a:close/>
                <a:moveTo>
                  <a:pt x="9141254" y="1730611"/>
                </a:moveTo>
                <a:cubicBezTo>
                  <a:pt x="9134159" y="1735795"/>
                  <a:pt x="9128498" y="1740775"/>
                  <a:pt x="9124268" y="1745550"/>
                </a:cubicBezTo>
                <a:cubicBezTo>
                  <a:pt x="9120039" y="1750324"/>
                  <a:pt x="9116628" y="1754895"/>
                  <a:pt x="9114036" y="1759260"/>
                </a:cubicBezTo>
                <a:cubicBezTo>
                  <a:pt x="9111444" y="1763626"/>
                  <a:pt x="9109739" y="1767855"/>
                  <a:pt x="9108920" y="1771948"/>
                </a:cubicBezTo>
                <a:cubicBezTo>
                  <a:pt x="9108102" y="1776041"/>
                  <a:pt x="9107693" y="1780270"/>
                  <a:pt x="9107693" y="1784636"/>
                </a:cubicBezTo>
                <a:cubicBezTo>
                  <a:pt x="9107693" y="1798278"/>
                  <a:pt x="9114582" y="1808647"/>
                  <a:pt x="9128362" y="1815741"/>
                </a:cubicBezTo>
                <a:cubicBezTo>
                  <a:pt x="9142140" y="1822835"/>
                  <a:pt x="9161581" y="1826382"/>
                  <a:pt x="9186684" y="1826382"/>
                </a:cubicBezTo>
                <a:cubicBezTo>
                  <a:pt x="9202236" y="1826382"/>
                  <a:pt x="9215332" y="1824813"/>
                  <a:pt x="9225974" y="1821675"/>
                </a:cubicBezTo>
                <a:cubicBezTo>
                  <a:pt x="9236615" y="1818537"/>
                  <a:pt x="9245210" y="1814376"/>
                  <a:pt x="9251758" y="1809192"/>
                </a:cubicBezTo>
                <a:cubicBezTo>
                  <a:pt x="9258307" y="1804008"/>
                  <a:pt x="9262945" y="1798210"/>
                  <a:pt x="9265674" y="1791798"/>
                </a:cubicBezTo>
                <a:cubicBezTo>
                  <a:pt x="9268402" y="1785386"/>
                  <a:pt x="9269766" y="1778633"/>
                  <a:pt x="9269766" y="1771539"/>
                </a:cubicBezTo>
                <a:cubicBezTo>
                  <a:pt x="9269766" y="1759260"/>
                  <a:pt x="9264856" y="1749847"/>
                  <a:pt x="9255032" y="1743299"/>
                </a:cubicBezTo>
                <a:cubicBezTo>
                  <a:pt x="9245210" y="1736750"/>
                  <a:pt x="9231704" y="1733203"/>
                  <a:pt x="9214514" y="1732657"/>
                </a:cubicBezTo>
                <a:close/>
                <a:moveTo>
                  <a:pt x="4150155" y="1730611"/>
                </a:moveTo>
                <a:lnTo>
                  <a:pt x="4223415" y="1732657"/>
                </a:lnTo>
                <a:cubicBezTo>
                  <a:pt x="4240604" y="1733203"/>
                  <a:pt x="4254110" y="1736750"/>
                  <a:pt x="4263933" y="1743299"/>
                </a:cubicBezTo>
                <a:cubicBezTo>
                  <a:pt x="4273755" y="1749847"/>
                  <a:pt x="4278667" y="1759260"/>
                  <a:pt x="4278667" y="1771539"/>
                </a:cubicBezTo>
                <a:cubicBezTo>
                  <a:pt x="4278667" y="1778633"/>
                  <a:pt x="4277303" y="1785386"/>
                  <a:pt x="4274574" y="1791798"/>
                </a:cubicBezTo>
                <a:cubicBezTo>
                  <a:pt x="4271847" y="1798210"/>
                  <a:pt x="4267207" y="1804008"/>
                  <a:pt x="4260659" y="1809192"/>
                </a:cubicBezTo>
                <a:cubicBezTo>
                  <a:pt x="4254110" y="1814376"/>
                  <a:pt x="4245516" y="1818537"/>
                  <a:pt x="4234875" y="1821675"/>
                </a:cubicBezTo>
                <a:cubicBezTo>
                  <a:pt x="4224234" y="1824813"/>
                  <a:pt x="4211136" y="1826382"/>
                  <a:pt x="4195583" y="1826382"/>
                </a:cubicBezTo>
                <a:cubicBezTo>
                  <a:pt x="4170482" y="1826382"/>
                  <a:pt x="4151042" y="1822835"/>
                  <a:pt x="4137263" y="1815741"/>
                </a:cubicBezTo>
                <a:cubicBezTo>
                  <a:pt x="4123484" y="1808647"/>
                  <a:pt x="4116594" y="1798278"/>
                  <a:pt x="4116594" y="1784636"/>
                </a:cubicBezTo>
                <a:cubicBezTo>
                  <a:pt x="4116594" y="1780270"/>
                  <a:pt x="4117003" y="1776041"/>
                  <a:pt x="4117822" y="1771948"/>
                </a:cubicBezTo>
                <a:cubicBezTo>
                  <a:pt x="4118641" y="1767855"/>
                  <a:pt x="4120346" y="1763626"/>
                  <a:pt x="4122938" y="1759260"/>
                </a:cubicBezTo>
                <a:cubicBezTo>
                  <a:pt x="4125531" y="1754895"/>
                  <a:pt x="4128940" y="1750324"/>
                  <a:pt x="4133170" y="1745550"/>
                </a:cubicBezTo>
                <a:cubicBezTo>
                  <a:pt x="4137400" y="1740775"/>
                  <a:pt x="4143061" y="1735795"/>
                  <a:pt x="4150155" y="1730611"/>
                </a:cubicBezTo>
                <a:close/>
                <a:moveTo>
                  <a:pt x="10943451" y="1578360"/>
                </a:moveTo>
                <a:cubicBezTo>
                  <a:pt x="10926808" y="1578360"/>
                  <a:pt x="10912618" y="1579588"/>
                  <a:pt x="10900886" y="1582043"/>
                </a:cubicBezTo>
                <a:cubicBezTo>
                  <a:pt x="10889154" y="1584499"/>
                  <a:pt x="10879604" y="1588182"/>
                  <a:pt x="10872237" y="1593094"/>
                </a:cubicBezTo>
                <a:cubicBezTo>
                  <a:pt x="10864870" y="1598005"/>
                  <a:pt x="10859482" y="1603940"/>
                  <a:pt x="10856070" y="1610897"/>
                </a:cubicBezTo>
                <a:cubicBezTo>
                  <a:pt x="10852659" y="1617855"/>
                  <a:pt x="10850954" y="1625836"/>
                  <a:pt x="10850954" y="1634840"/>
                </a:cubicBezTo>
                <a:cubicBezTo>
                  <a:pt x="10850954" y="1650120"/>
                  <a:pt x="10855798" y="1662125"/>
                  <a:pt x="10865484" y="1670856"/>
                </a:cubicBezTo>
                <a:cubicBezTo>
                  <a:pt x="10875169" y="1679588"/>
                  <a:pt x="10888608" y="1683953"/>
                  <a:pt x="10905798" y="1683953"/>
                </a:cubicBezTo>
                <a:cubicBezTo>
                  <a:pt x="10920259" y="1683953"/>
                  <a:pt x="10933561" y="1680270"/>
                  <a:pt x="10945702" y="1672903"/>
                </a:cubicBezTo>
                <a:cubicBezTo>
                  <a:pt x="10957843" y="1665536"/>
                  <a:pt x="10970191" y="1654758"/>
                  <a:pt x="10982742" y="1640570"/>
                </a:cubicBezTo>
                <a:lnTo>
                  <a:pt x="10982742" y="1578360"/>
                </a:lnTo>
                <a:close/>
                <a:moveTo>
                  <a:pt x="10257650" y="1578360"/>
                </a:moveTo>
                <a:cubicBezTo>
                  <a:pt x="10241007" y="1578360"/>
                  <a:pt x="10226818" y="1579588"/>
                  <a:pt x="10215086" y="1582043"/>
                </a:cubicBezTo>
                <a:cubicBezTo>
                  <a:pt x="10203353" y="1584499"/>
                  <a:pt x="10193803" y="1588182"/>
                  <a:pt x="10186436" y="1593094"/>
                </a:cubicBezTo>
                <a:cubicBezTo>
                  <a:pt x="10179069" y="1598005"/>
                  <a:pt x="10173681" y="1603940"/>
                  <a:pt x="10170270" y="1610897"/>
                </a:cubicBezTo>
                <a:cubicBezTo>
                  <a:pt x="10166859" y="1617855"/>
                  <a:pt x="10165154" y="1625836"/>
                  <a:pt x="10165154" y="1634840"/>
                </a:cubicBezTo>
                <a:cubicBezTo>
                  <a:pt x="10165154" y="1650120"/>
                  <a:pt x="10169997" y="1662125"/>
                  <a:pt x="10179683" y="1670856"/>
                </a:cubicBezTo>
                <a:cubicBezTo>
                  <a:pt x="10189369" y="1679588"/>
                  <a:pt x="10202807" y="1683953"/>
                  <a:pt x="10219997" y="1683953"/>
                </a:cubicBezTo>
                <a:cubicBezTo>
                  <a:pt x="10234458" y="1683953"/>
                  <a:pt x="10247760" y="1680270"/>
                  <a:pt x="10259902" y="1672903"/>
                </a:cubicBezTo>
                <a:cubicBezTo>
                  <a:pt x="10272043" y="1665536"/>
                  <a:pt x="10284390" y="1654758"/>
                  <a:pt x="10296941" y="1640570"/>
                </a:cubicBezTo>
                <a:lnTo>
                  <a:pt x="10296941" y="1578360"/>
                </a:lnTo>
                <a:close/>
                <a:moveTo>
                  <a:pt x="2228077" y="1578360"/>
                </a:moveTo>
                <a:lnTo>
                  <a:pt x="2267368" y="1578360"/>
                </a:lnTo>
                <a:lnTo>
                  <a:pt x="2267368" y="1640570"/>
                </a:lnTo>
                <a:cubicBezTo>
                  <a:pt x="2254816" y="1654758"/>
                  <a:pt x="2242470" y="1665536"/>
                  <a:pt x="2230328" y="1672903"/>
                </a:cubicBezTo>
                <a:cubicBezTo>
                  <a:pt x="2218186" y="1680270"/>
                  <a:pt x="2204885" y="1683953"/>
                  <a:pt x="2190424" y="1683953"/>
                </a:cubicBezTo>
                <a:cubicBezTo>
                  <a:pt x="2173234" y="1683953"/>
                  <a:pt x="2159796" y="1679588"/>
                  <a:pt x="2150110" y="1670856"/>
                </a:cubicBezTo>
                <a:cubicBezTo>
                  <a:pt x="2140424" y="1662125"/>
                  <a:pt x="2135580" y="1650120"/>
                  <a:pt x="2135580" y="1634840"/>
                </a:cubicBezTo>
                <a:cubicBezTo>
                  <a:pt x="2135580" y="1625836"/>
                  <a:pt x="2137286" y="1617855"/>
                  <a:pt x="2140696" y="1610897"/>
                </a:cubicBezTo>
                <a:cubicBezTo>
                  <a:pt x="2144107" y="1603940"/>
                  <a:pt x="2149496" y="1598005"/>
                  <a:pt x="2156863" y="1593094"/>
                </a:cubicBezTo>
                <a:cubicBezTo>
                  <a:pt x="2164230" y="1588182"/>
                  <a:pt x="2173780" y="1584499"/>
                  <a:pt x="2185513" y="1582043"/>
                </a:cubicBezTo>
                <a:cubicBezTo>
                  <a:pt x="2197245" y="1579588"/>
                  <a:pt x="2211433" y="1578360"/>
                  <a:pt x="2228077" y="1578360"/>
                </a:cubicBezTo>
                <a:close/>
                <a:moveTo>
                  <a:pt x="6836725" y="1433066"/>
                </a:moveTo>
                <a:cubicBezTo>
                  <a:pt x="6850640" y="1433066"/>
                  <a:pt x="6862168" y="1436409"/>
                  <a:pt x="6871309" y="1443094"/>
                </a:cubicBezTo>
                <a:cubicBezTo>
                  <a:pt x="6880449" y="1449779"/>
                  <a:pt x="6887884" y="1458714"/>
                  <a:pt x="6893614" y="1469901"/>
                </a:cubicBezTo>
                <a:cubicBezTo>
                  <a:pt x="6899344" y="1481088"/>
                  <a:pt x="6903369" y="1493912"/>
                  <a:pt x="6905688" y="1508373"/>
                </a:cubicBezTo>
                <a:cubicBezTo>
                  <a:pt x="6908007" y="1522834"/>
                  <a:pt x="6909167" y="1537841"/>
                  <a:pt x="6909167" y="1553394"/>
                </a:cubicBezTo>
                <a:cubicBezTo>
                  <a:pt x="6909167" y="1567309"/>
                  <a:pt x="6907802" y="1581225"/>
                  <a:pt x="6905074" y="1595140"/>
                </a:cubicBezTo>
                <a:cubicBezTo>
                  <a:pt x="6902346" y="1609056"/>
                  <a:pt x="6897912" y="1621470"/>
                  <a:pt x="6891772" y="1632384"/>
                </a:cubicBezTo>
                <a:cubicBezTo>
                  <a:pt x="6885633" y="1643298"/>
                  <a:pt x="6877925" y="1652166"/>
                  <a:pt x="6868648" y="1658987"/>
                </a:cubicBezTo>
                <a:cubicBezTo>
                  <a:pt x="6859372" y="1665809"/>
                  <a:pt x="6848048" y="1669219"/>
                  <a:pt x="6834678" y="1669219"/>
                </a:cubicBezTo>
                <a:cubicBezTo>
                  <a:pt x="6820217" y="1669219"/>
                  <a:pt x="6806370" y="1664376"/>
                  <a:pt x="6793137" y="1654690"/>
                </a:cubicBezTo>
                <a:cubicBezTo>
                  <a:pt x="6779903" y="1645004"/>
                  <a:pt x="6766056" y="1630884"/>
                  <a:pt x="6751595" y="1612330"/>
                </a:cubicBezTo>
                <a:lnTo>
                  <a:pt x="6751595" y="1491184"/>
                </a:lnTo>
                <a:cubicBezTo>
                  <a:pt x="6759781" y="1480269"/>
                  <a:pt x="6767557" y="1471129"/>
                  <a:pt x="6774924" y="1463762"/>
                </a:cubicBezTo>
                <a:cubicBezTo>
                  <a:pt x="6782291" y="1456395"/>
                  <a:pt x="6789453" y="1450392"/>
                  <a:pt x="6796411" y="1445754"/>
                </a:cubicBezTo>
                <a:cubicBezTo>
                  <a:pt x="6803369" y="1441115"/>
                  <a:pt x="6810122" y="1437841"/>
                  <a:pt x="6816670" y="1435931"/>
                </a:cubicBezTo>
                <a:cubicBezTo>
                  <a:pt x="6823219" y="1434021"/>
                  <a:pt x="6829904" y="1433066"/>
                  <a:pt x="6836725" y="1433066"/>
                </a:cubicBezTo>
                <a:close/>
                <a:moveTo>
                  <a:pt x="9798516" y="1432248"/>
                </a:moveTo>
                <a:cubicBezTo>
                  <a:pt x="9785146" y="1432248"/>
                  <a:pt x="9773618" y="1435590"/>
                  <a:pt x="9763932" y="1442275"/>
                </a:cubicBezTo>
                <a:cubicBezTo>
                  <a:pt x="9754246" y="1448960"/>
                  <a:pt x="9746469" y="1457896"/>
                  <a:pt x="9740603" y="1469083"/>
                </a:cubicBezTo>
                <a:cubicBezTo>
                  <a:pt x="9734736" y="1480269"/>
                  <a:pt x="9730371" y="1492752"/>
                  <a:pt x="9727506" y="1506532"/>
                </a:cubicBezTo>
                <a:cubicBezTo>
                  <a:pt x="9724641" y="1520311"/>
                  <a:pt x="9723209" y="1534431"/>
                  <a:pt x="9723209" y="1548892"/>
                </a:cubicBezTo>
                <a:cubicBezTo>
                  <a:pt x="9723209" y="1564172"/>
                  <a:pt x="9724437" y="1579042"/>
                  <a:pt x="9726892" y="1593503"/>
                </a:cubicBezTo>
                <a:cubicBezTo>
                  <a:pt x="9729348" y="1607964"/>
                  <a:pt x="9733373" y="1620856"/>
                  <a:pt x="9738966" y="1632180"/>
                </a:cubicBezTo>
                <a:cubicBezTo>
                  <a:pt x="9744559" y="1643503"/>
                  <a:pt x="9751995" y="1652575"/>
                  <a:pt x="9761271" y="1659397"/>
                </a:cubicBezTo>
                <a:cubicBezTo>
                  <a:pt x="9770548" y="1666218"/>
                  <a:pt x="9782281" y="1669629"/>
                  <a:pt x="9796469" y="1669629"/>
                </a:cubicBezTo>
                <a:cubicBezTo>
                  <a:pt x="9803564" y="1669629"/>
                  <a:pt x="9810453" y="1668605"/>
                  <a:pt x="9817138" y="1666559"/>
                </a:cubicBezTo>
                <a:cubicBezTo>
                  <a:pt x="9823823" y="1664513"/>
                  <a:pt x="9830644" y="1661170"/>
                  <a:pt x="9837602" y="1656532"/>
                </a:cubicBezTo>
                <a:cubicBezTo>
                  <a:pt x="9844559" y="1651893"/>
                  <a:pt x="9851722" y="1645822"/>
                  <a:pt x="9859089" y="1638319"/>
                </a:cubicBezTo>
                <a:cubicBezTo>
                  <a:pt x="9866456" y="1630815"/>
                  <a:pt x="9874505" y="1621607"/>
                  <a:pt x="9883236" y="1610693"/>
                </a:cubicBezTo>
                <a:lnTo>
                  <a:pt x="9883236" y="1489546"/>
                </a:lnTo>
                <a:cubicBezTo>
                  <a:pt x="9868502" y="1470993"/>
                  <a:pt x="9854382" y="1456804"/>
                  <a:pt x="9840876" y="1446982"/>
                </a:cubicBezTo>
                <a:cubicBezTo>
                  <a:pt x="9827370" y="1437159"/>
                  <a:pt x="9813250" y="1432248"/>
                  <a:pt x="9798516" y="1432248"/>
                </a:cubicBezTo>
                <a:close/>
                <a:moveTo>
                  <a:pt x="7718159" y="1426518"/>
                </a:moveTo>
                <a:cubicBezTo>
                  <a:pt x="7735349" y="1426518"/>
                  <a:pt x="7749606" y="1429656"/>
                  <a:pt x="7760929" y="1435931"/>
                </a:cubicBezTo>
                <a:cubicBezTo>
                  <a:pt x="7772252" y="1442207"/>
                  <a:pt x="7781325" y="1450938"/>
                  <a:pt x="7788146" y="1462125"/>
                </a:cubicBezTo>
                <a:cubicBezTo>
                  <a:pt x="7794967" y="1473312"/>
                  <a:pt x="7799810" y="1486477"/>
                  <a:pt x="7802675" y="1501620"/>
                </a:cubicBezTo>
                <a:cubicBezTo>
                  <a:pt x="7805540" y="1516764"/>
                  <a:pt x="7806972" y="1533339"/>
                  <a:pt x="7806972" y="1551348"/>
                </a:cubicBezTo>
                <a:cubicBezTo>
                  <a:pt x="7806972" y="1570720"/>
                  <a:pt x="7805199" y="1587978"/>
                  <a:pt x="7801652" y="1603121"/>
                </a:cubicBezTo>
                <a:cubicBezTo>
                  <a:pt x="7798105" y="1618264"/>
                  <a:pt x="7792648" y="1631157"/>
                  <a:pt x="7785281" y="1641797"/>
                </a:cubicBezTo>
                <a:cubicBezTo>
                  <a:pt x="7777914" y="1652439"/>
                  <a:pt x="7768500" y="1660556"/>
                  <a:pt x="7757041" y="1666150"/>
                </a:cubicBezTo>
                <a:cubicBezTo>
                  <a:pt x="7745581" y="1671743"/>
                  <a:pt x="7732075" y="1674540"/>
                  <a:pt x="7716522" y="1674540"/>
                </a:cubicBezTo>
                <a:cubicBezTo>
                  <a:pt x="7699605" y="1674540"/>
                  <a:pt x="7685417" y="1671470"/>
                  <a:pt x="7673957" y="1665331"/>
                </a:cubicBezTo>
                <a:cubicBezTo>
                  <a:pt x="7662498" y="1659192"/>
                  <a:pt x="7653425" y="1650529"/>
                  <a:pt x="7646740" y="1639342"/>
                </a:cubicBezTo>
                <a:cubicBezTo>
                  <a:pt x="7640055" y="1628155"/>
                  <a:pt x="7635213" y="1614990"/>
                  <a:pt x="7632211" y="1599847"/>
                </a:cubicBezTo>
                <a:cubicBezTo>
                  <a:pt x="7629209" y="1584704"/>
                  <a:pt x="7627709" y="1568128"/>
                  <a:pt x="7627709" y="1550120"/>
                </a:cubicBezTo>
                <a:cubicBezTo>
                  <a:pt x="7627709" y="1530747"/>
                  <a:pt x="7629551" y="1513489"/>
                  <a:pt x="7633234" y="1498346"/>
                </a:cubicBezTo>
                <a:cubicBezTo>
                  <a:pt x="7636918" y="1483203"/>
                  <a:pt x="7642443" y="1470242"/>
                  <a:pt x="7649810" y="1459465"/>
                </a:cubicBezTo>
                <a:cubicBezTo>
                  <a:pt x="7657177" y="1448687"/>
                  <a:pt x="7666590" y="1440502"/>
                  <a:pt x="7678050" y="1434908"/>
                </a:cubicBezTo>
                <a:cubicBezTo>
                  <a:pt x="7689510" y="1429315"/>
                  <a:pt x="7702879" y="1426518"/>
                  <a:pt x="7718159" y="1426518"/>
                </a:cubicBezTo>
                <a:close/>
                <a:moveTo>
                  <a:pt x="7270484" y="1426518"/>
                </a:moveTo>
                <a:cubicBezTo>
                  <a:pt x="7287674" y="1426518"/>
                  <a:pt x="7301931" y="1429656"/>
                  <a:pt x="7313254" y="1435931"/>
                </a:cubicBezTo>
                <a:cubicBezTo>
                  <a:pt x="7324577" y="1442207"/>
                  <a:pt x="7333650" y="1450938"/>
                  <a:pt x="7340471" y="1462125"/>
                </a:cubicBezTo>
                <a:cubicBezTo>
                  <a:pt x="7347292" y="1473312"/>
                  <a:pt x="7352135" y="1486477"/>
                  <a:pt x="7355000" y="1501620"/>
                </a:cubicBezTo>
                <a:cubicBezTo>
                  <a:pt x="7357865" y="1516764"/>
                  <a:pt x="7359297" y="1533339"/>
                  <a:pt x="7359297" y="1551348"/>
                </a:cubicBezTo>
                <a:cubicBezTo>
                  <a:pt x="7359297" y="1570720"/>
                  <a:pt x="7357524" y="1587978"/>
                  <a:pt x="7353977" y="1603121"/>
                </a:cubicBezTo>
                <a:cubicBezTo>
                  <a:pt x="7350430" y="1618264"/>
                  <a:pt x="7344973" y="1631157"/>
                  <a:pt x="7337606" y="1641797"/>
                </a:cubicBezTo>
                <a:cubicBezTo>
                  <a:pt x="7330239" y="1652439"/>
                  <a:pt x="7320825" y="1660556"/>
                  <a:pt x="7309366" y="1666150"/>
                </a:cubicBezTo>
                <a:cubicBezTo>
                  <a:pt x="7297906" y="1671743"/>
                  <a:pt x="7284400" y="1674540"/>
                  <a:pt x="7268847" y="1674540"/>
                </a:cubicBezTo>
                <a:cubicBezTo>
                  <a:pt x="7251930" y="1674540"/>
                  <a:pt x="7237742" y="1671470"/>
                  <a:pt x="7226282" y="1665331"/>
                </a:cubicBezTo>
                <a:cubicBezTo>
                  <a:pt x="7214823" y="1659192"/>
                  <a:pt x="7205750" y="1650529"/>
                  <a:pt x="7199065" y="1639342"/>
                </a:cubicBezTo>
                <a:cubicBezTo>
                  <a:pt x="7192380" y="1628155"/>
                  <a:pt x="7187538" y="1614990"/>
                  <a:pt x="7184536" y="1599847"/>
                </a:cubicBezTo>
                <a:cubicBezTo>
                  <a:pt x="7181534" y="1584704"/>
                  <a:pt x="7180034" y="1568128"/>
                  <a:pt x="7180034" y="1550120"/>
                </a:cubicBezTo>
                <a:cubicBezTo>
                  <a:pt x="7180034" y="1530747"/>
                  <a:pt x="7181876" y="1513489"/>
                  <a:pt x="7185559" y="1498346"/>
                </a:cubicBezTo>
                <a:cubicBezTo>
                  <a:pt x="7189243" y="1483203"/>
                  <a:pt x="7194768" y="1470242"/>
                  <a:pt x="7202135" y="1459465"/>
                </a:cubicBezTo>
                <a:cubicBezTo>
                  <a:pt x="7209502" y="1448687"/>
                  <a:pt x="7218915" y="1440502"/>
                  <a:pt x="7230375" y="1434908"/>
                </a:cubicBezTo>
                <a:cubicBezTo>
                  <a:pt x="7241835" y="1429315"/>
                  <a:pt x="7255204" y="1426518"/>
                  <a:pt x="7270484" y="1426518"/>
                </a:cubicBezTo>
                <a:close/>
                <a:moveTo>
                  <a:pt x="5270235" y="1426518"/>
                </a:moveTo>
                <a:cubicBezTo>
                  <a:pt x="5287424" y="1426518"/>
                  <a:pt x="5301681" y="1429656"/>
                  <a:pt x="5313004" y="1435931"/>
                </a:cubicBezTo>
                <a:cubicBezTo>
                  <a:pt x="5324328" y="1442207"/>
                  <a:pt x="5333400" y="1450938"/>
                  <a:pt x="5340221" y="1462125"/>
                </a:cubicBezTo>
                <a:cubicBezTo>
                  <a:pt x="5347043" y="1473312"/>
                  <a:pt x="5351885" y="1486477"/>
                  <a:pt x="5354750" y="1501620"/>
                </a:cubicBezTo>
                <a:cubicBezTo>
                  <a:pt x="5357615" y="1516764"/>
                  <a:pt x="5359048" y="1533339"/>
                  <a:pt x="5359048" y="1551348"/>
                </a:cubicBezTo>
                <a:cubicBezTo>
                  <a:pt x="5359048" y="1570720"/>
                  <a:pt x="5357274" y="1587978"/>
                  <a:pt x="5353727" y="1603121"/>
                </a:cubicBezTo>
                <a:cubicBezTo>
                  <a:pt x="5350181" y="1618264"/>
                  <a:pt x="5344723" y="1631157"/>
                  <a:pt x="5337356" y="1641797"/>
                </a:cubicBezTo>
                <a:cubicBezTo>
                  <a:pt x="5329989" y="1652439"/>
                  <a:pt x="5320575" y="1660556"/>
                  <a:pt x="5309116" y="1666150"/>
                </a:cubicBezTo>
                <a:cubicBezTo>
                  <a:pt x="5297656" y="1671743"/>
                  <a:pt x="5284150" y="1674540"/>
                  <a:pt x="5268597" y="1674540"/>
                </a:cubicBezTo>
                <a:cubicBezTo>
                  <a:pt x="5251680" y="1674540"/>
                  <a:pt x="5237493" y="1671470"/>
                  <a:pt x="5226032" y="1665331"/>
                </a:cubicBezTo>
                <a:cubicBezTo>
                  <a:pt x="5214573" y="1659192"/>
                  <a:pt x="5205500" y="1650529"/>
                  <a:pt x="5198816" y="1639342"/>
                </a:cubicBezTo>
                <a:cubicBezTo>
                  <a:pt x="5192131" y="1628155"/>
                  <a:pt x="5187288" y="1614990"/>
                  <a:pt x="5184286" y="1599847"/>
                </a:cubicBezTo>
                <a:cubicBezTo>
                  <a:pt x="5181285" y="1584704"/>
                  <a:pt x="5179784" y="1568128"/>
                  <a:pt x="5179784" y="1550120"/>
                </a:cubicBezTo>
                <a:cubicBezTo>
                  <a:pt x="5179784" y="1530747"/>
                  <a:pt x="5181626" y="1513489"/>
                  <a:pt x="5185309" y="1498346"/>
                </a:cubicBezTo>
                <a:cubicBezTo>
                  <a:pt x="5188993" y="1483203"/>
                  <a:pt x="5194518" y="1470242"/>
                  <a:pt x="5201885" y="1459465"/>
                </a:cubicBezTo>
                <a:cubicBezTo>
                  <a:pt x="5209253" y="1448687"/>
                  <a:pt x="5218666" y="1440502"/>
                  <a:pt x="5230126" y="1434908"/>
                </a:cubicBezTo>
                <a:cubicBezTo>
                  <a:pt x="5241585" y="1429315"/>
                  <a:pt x="5254955" y="1426518"/>
                  <a:pt x="5270235" y="1426518"/>
                </a:cubicBezTo>
                <a:close/>
                <a:moveTo>
                  <a:pt x="9183000" y="1417923"/>
                </a:moveTo>
                <a:cubicBezTo>
                  <a:pt x="9172904" y="1417923"/>
                  <a:pt x="9164036" y="1419628"/>
                  <a:pt x="9156397" y="1423039"/>
                </a:cubicBezTo>
                <a:cubicBezTo>
                  <a:pt x="9148756" y="1426450"/>
                  <a:pt x="9142412" y="1431088"/>
                  <a:pt x="9137366" y="1436954"/>
                </a:cubicBezTo>
                <a:cubicBezTo>
                  <a:pt x="9132318" y="1442821"/>
                  <a:pt x="9128566" y="1449642"/>
                  <a:pt x="9126110" y="1457418"/>
                </a:cubicBezTo>
                <a:cubicBezTo>
                  <a:pt x="9123654" y="1465195"/>
                  <a:pt x="9122426" y="1473312"/>
                  <a:pt x="9122426" y="1481770"/>
                </a:cubicBezTo>
                <a:cubicBezTo>
                  <a:pt x="9122426" y="1500324"/>
                  <a:pt x="9127884" y="1514990"/>
                  <a:pt x="9138798" y="1525768"/>
                </a:cubicBezTo>
                <a:cubicBezTo>
                  <a:pt x="9149712" y="1536545"/>
                  <a:pt x="9164855" y="1541934"/>
                  <a:pt x="9184228" y="1541934"/>
                </a:cubicBezTo>
                <a:cubicBezTo>
                  <a:pt x="9194596" y="1541934"/>
                  <a:pt x="9203600" y="1540297"/>
                  <a:pt x="9211240" y="1537023"/>
                </a:cubicBezTo>
                <a:cubicBezTo>
                  <a:pt x="9218880" y="1533748"/>
                  <a:pt x="9225224" y="1529247"/>
                  <a:pt x="9230272" y="1523517"/>
                </a:cubicBezTo>
                <a:cubicBezTo>
                  <a:pt x="9235318" y="1517787"/>
                  <a:pt x="9239139" y="1511170"/>
                  <a:pt x="9241731" y="1503666"/>
                </a:cubicBezTo>
                <a:cubicBezTo>
                  <a:pt x="9244323" y="1496163"/>
                  <a:pt x="9245619" y="1488319"/>
                  <a:pt x="9245619" y="1480133"/>
                </a:cubicBezTo>
                <a:cubicBezTo>
                  <a:pt x="9245619" y="1460488"/>
                  <a:pt x="9240162" y="1445208"/>
                  <a:pt x="9229248" y="1434294"/>
                </a:cubicBezTo>
                <a:cubicBezTo>
                  <a:pt x="9218334" y="1423380"/>
                  <a:pt x="9202918" y="1417923"/>
                  <a:pt x="9183000" y="1417923"/>
                </a:cubicBezTo>
                <a:close/>
                <a:moveTo>
                  <a:pt x="5991790" y="1417923"/>
                </a:moveTo>
                <a:cubicBezTo>
                  <a:pt x="6017712" y="1417923"/>
                  <a:pt x="6036879" y="1426177"/>
                  <a:pt x="6049294" y="1442684"/>
                </a:cubicBezTo>
                <a:cubicBezTo>
                  <a:pt x="6061709" y="1459192"/>
                  <a:pt x="6067506" y="1481907"/>
                  <a:pt x="6066688" y="1510829"/>
                </a:cubicBezTo>
                <a:lnTo>
                  <a:pt x="5912800" y="1510829"/>
                </a:lnTo>
                <a:cubicBezTo>
                  <a:pt x="5913346" y="1498005"/>
                  <a:pt x="5915324" y="1485931"/>
                  <a:pt x="5918734" y="1474608"/>
                </a:cubicBezTo>
                <a:cubicBezTo>
                  <a:pt x="5922146" y="1463285"/>
                  <a:pt x="5927056" y="1453462"/>
                  <a:pt x="5933468" y="1445140"/>
                </a:cubicBezTo>
                <a:cubicBezTo>
                  <a:pt x="5939880" y="1436818"/>
                  <a:pt x="5947929" y="1430201"/>
                  <a:pt x="5957616" y="1425290"/>
                </a:cubicBezTo>
                <a:cubicBezTo>
                  <a:pt x="5967302" y="1420379"/>
                  <a:pt x="5978693" y="1417923"/>
                  <a:pt x="5991790" y="1417923"/>
                </a:cubicBezTo>
                <a:close/>
                <a:moveTo>
                  <a:pt x="4191901" y="1417923"/>
                </a:moveTo>
                <a:cubicBezTo>
                  <a:pt x="4211819" y="1417923"/>
                  <a:pt x="4227234" y="1423380"/>
                  <a:pt x="4238149" y="1434294"/>
                </a:cubicBezTo>
                <a:cubicBezTo>
                  <a:pt x="4249062" y="1445208"/>
                  <a:pt x="4254520" y="1460488"/>
                  <a:pt x="4254520" y="1480133"/>
                </a:cubicBezTo>
                <a:cubicBezTo>
                  <a:pt x="4254520" y="1488319"/>
                  <a:pt x="4253224" y="1496163"/>
                  <a:pt x="4250631" y="1503666"/>
                </a:cubicBezTo>
                <a:cubicBezTo>
                  <a:pt x="4248039" y="1511170"/>
                  <a:pt x="4244220" y="1517787"/>
                  <a:pt x="4239172" y="1523517"/>
                </a:cubicBezTo>
                <a:cubicBezTo>
                  <a:pt x="4234124" y="1529247"/>
                  <a:pt x="4227780" y="1533748"/>
                  <a:pt x="4220140" y="1537023"/>
                </a:cubicBezTo>
                <a:cubicBezTo>
                  <a:pt x="4212501" y="1540297"/>
                  <a:pt x="4203497" y="1541934"/>
                  <a:pt x="4193129" y="1541934"/>
                </a:cubicBezTo>
                <a:cubicBezTo>
                  <a:pt x="4173756" y="1541934"/>
                  <a:pt x="4158613" y="1536545"/>
                  <a:pt x="4147699" y="1525768"/>
                </a:cubicBezTo>
                <a:cubicBezTo>
                  <a:pt x="4136785" y="1514990"/>
                  <a:pt x="4131328" y="1500324"/>
                  <a:pt x="4131328" y="1481770"/>
                </a:cubicBezTo>
                <a:cubicBezTo>
                  <a:pt x="4131328" y="1473312"/>
                  <a:pt x="4132556" y="1465195"/>
                  <a:pt x="4135012" y="1457418"/>
                </a:cubicBezTo>
                <a:cubicBezTo>
                  <a:pt x="4137468" y="1449642"/>
                  <a:pt x="4141219" y="1442821"/>
                  <a:pt x="4146267" y="1436954"/>
                </a:cubicBezTo>
                <a:cubicBezTo>
                  <a:pt x="4151315" y="1431088"/>
                  <a:pt x="4157658" y="1426450"/>
                  <a:pt x="4165298" y="1423039"/>
                </a:cubicBezTo>
                <a:cubicBezTo>
                  <a:pt x="4172938" y="1419628"/>
                  <a:pt x="4181806" y="1417923"/>
                  <a:pt x="4191901" y="1417923"/>
                </a:cubicBezTo>
                <a:close/>
                <a:moveTo>
                  <a:pt x="8443101" y="1352029"/>
                </a:moveTo>
                <a:cubicBezTo>
                  <a:pt x="8453196" y="1352029"/>
                  <a:pt x="8461518" y="1352439"/>
                  <a:pt x="8468066" y="1353257"/>
                </a:cubicBezTo>
                <a:cubicBezTo>
                  <a:pt x="8474615" y="1354076"/>
                  <a:pt x="8479867" y="1355235"/>
                  <a:pt x="8483824" y="1356736"/>
                </a:cubicBezTo>
                <a:cubicBezTo>
                  <a:pt x="8487780" y="1358237"/>
                  <a:pt x="8490577" y="1360010"/>
                  <a:pt x="8492214" y="1362057"/>
                </a:cubicBezTo>
                <a:cubicBezTo>
                  <a:pt x="8493851" y="1364103"/>
                  <a:pt x="8494670" y="1366490"/>
                  <a:pt x="8494670" y="1369219"/>
                </a:cubicBezTo>
                <a:lnTo>
                  <a:pt x="8494670" y="1733476"/>
                </a:lnTo>
                <a:cubicBezTo>
                  <a:pt x="8494670" y="1736204"/>
                  <a:pt x="8493851" y="1738592"/>
                  <a:pt x="8492214" y="1740638"/>
                </a:cubicBezTo>
                <a:cubicBezTo>
                  <a:pt x="8490577" y="1742685"/>
                  <a:pt x="8487780" y="1744390"/>
                  <a:pt x="8483824" y="1745754"/>
                </a:cubicBezTo>
                <a:cubicBezTo>
                  <a:pt x="8479868" y="1747118"/>
                  <a:pt x="8474615" y="1748142"/>
                  <a:pt x="8468066" y="1748824"/>
                </a:cubicBezTo>
                <a:cubicBezTo>
                  <a:pt x="8461518" y="1749506"/>
                  <a:pt x="8453196" y="1749847"/>
                  <a:pt x="8443101" y="1749847"/>
                </a:cubicBezTo>
                <a:cubicBezTo>
                  <a:pt x="8433006" y="1749847"/>
                  <a:pt x="8424684" y="1749506"/>
                  <a:pt x="8418135" y="1748824"/>
                </a:cubicBezTo>
                <a:cubicBezTo>
                  <a:pt x="8411586" y="1748142"/>
                  <a:pt x="8406334" y="1747118"/>
                  <a:pt x="8402378" y="1745754"/>
                </a:cubicBezTo>
                <a:cubicBezTo>
                  <a:pt x="8398422" y="1744390"/>
                  <a:pt x="8395624" y="1742685"/>
                  <a:pt x="8393988" y="1740638"/>
                </a:cubicBezTo>
                <a:cubicBezTo>
                  <a:pt x="8392350" y="1738592"/>
                  <a:pt x="8391532" y="1736204"/>
                  <a:pt x="8391532" y="1733476"/>
                </a:cubicBezTo>
                <a:lnTo>
                  <a:pt x="8391532" y="1369219"/>
                </a:lnTo>
                <a:cubicBezTo>
                  <a:pt x="8391532" y="1366490"/>
                  <a:pt x="8392350" y="1364103"/>
                  <a:pt x="8393988" y="1362057"/>
                </a:cubicBezTo>
                <a:cubicBezTo>
                  <a:pt x="8395624" y="1360010"/>
                  <a:pt x="8398421" y="1358237"/>
                  <a:pt x="8402378" y="1356736"/>
                </a:cubicBezTo>
                <a:cubicBezTo>
                  <a:pt x="8406334" y="1355235"/>
                  <a:pt x="8411586" y="1354076"/>
                  <a:pt x="8418135" y="1353257"/>
                </a:cubicBezTo>
                <a:cubicBezTo>
                  <a:pt x="8424684" y="1352439"/>
                  <a:pt x="8433005" y="1352029"/>
                  <a:pt x="8443101" y="1352029"/>
                </a:cubicBezTo>
                <a:close/>
                <a:moveTo>
                  <a:pt x="3452002" y="1352029"/>
                </a:moveTo>
                <a:cubicBezTo>
                  <a:pt x="3441907" y="1352029"/>
                  <a:pt x="3433585" y="1352439"/>
                  <a:pt x="3427036" y="1353257"/>
                </a:cubicBezTo>
                <a:cubicBezTo>
                  <a:pt x="3420488" y="1354076"/>
                  <a:pt x="3415236" y="1355235"/>
                  <a:pt x="3411279" y="1356736"/>
                </a:cubicBezTo>
                <a:cubicBezTo>
                  <a:pt x="3407323" y="1358237"/>
                  <a:pt x="3404526" y="1360010"/>
                  <a:pt x="3402888" y="1362057"/>
                </a:cubicBezTo>
                <a:cubicBezTo>
                  <a:pt x="3401252" y="1364103"/>
                  <a:pt x="3400433" y="1366490"/>
                  <a:pt x="3400433" y="1369219"/>
                </a:cubicBezTo>
                <a:lnTo>
                  <a:pt x="3400433" y="1733476"/>
                </a:lnTo>
                <a:cubicBezTo>
                  <a:pt x="3400433" y="1736204"/>
                  <a:pt x="3401252" y="1738592"/>
                  <a:pt x="3402888" y="1740638"/>
                </a:cubicBezTo>
                <a:cubicBezTo>
                  <a:pt x="3404526" y="1742685"/>
                  <a:pt x="3407323" y="1744390"/>
                  <a:pt x="3411279" y="1745754"/>
                </a:cubicBezTo>
                <a:cubicBezTo>
                  <a:pt x="3415236" y="1747118"/>
                  <a:pt x="3420488" y="1748142"/>
                  <a:pt x="3427036" y="1748824"/>
                </a:cubicBezTo>
                <a:cubicBezTo>
                  <a:pt x="3433585" y="1749506"/>
                  <a:pt x="3441907" y="1749847"/>
                  <a:pt x="3452002" y="1749847"/>
                </a:cubicBezTo>
                <a:cubicBezTo>
                  <a:pt x="3462098" y="1749847"/>
                  <a:pt x="3470420" y="1749506"/>
                  <a:pt x="3476968" y="1748824"/>
                </a:cubicBezTo>
                <a:cubicBezTo>
                  <a:pt x="3483516" y="1748142"/>
                  <a:pt x="3488769" y="1747118"/>
                  <a:pt x="3492726" y="1745754"/>
                </a:cubicBezTo>
                <a:cubicBezTo>
                  <a:pt x="3496682" y="1744390"/>
                  <a:pt x="3499479" y="1742685"/>
                  <a:pt x="3501116" y="1740638"/>
                </a:cubicBezTo>
                <a:cubicBezTo>
                  <a:pt x="3502753" y="1738592"/>
                  <a:pt x="3503572" y="1736204"/>
                  <a:pt x="3503572" y="1733476"/>
                </a:cubicBezTo>
                <a:lnTo>
                  <a:pt x="3503572" y="1369219"/>
                </a:lnTo>
                <a:cubicBezTo>
                  <a:pt x="3503572" y="1366490"/>
                  <a:pt x="3502753" y="1364103"/>
                  <a:pt x="3501116" y="1362057"/>
                </a:cubicBezTo>
                <a:cubicBezTo>
                  <a:pt x="3499479" y="1360010"/>
                  <a:pt x="3496682" y="1358237"/>
                  <a:pt x="3492726" y="1356736"/>
                </a:cubicBezTo>
                <a:cubicBezTo>
                  <a:pt x="3488769" y="1355235"/>
                  <a:pt x="3483516" y="1354076"/>
                  <a:pt x="3476968" y="1353257"/>
                </a:cubicBezTo>
                <a:cubicBezTo>
                  <a:pt x="3470420" y="1352439"/>
                  <a:pt x="3462098" y="1352029"/>
                  <a:pt x="3452002" y="1352029"/>
                </a:cubicBezTo>
                <a:close/>
                <a:moveTo>
                  <a:pt x="2686356" y="1352029"/>
                </a:moveTo>
                <a:cubicBezTo>
                  <a:pt x="2673532" y="1352029"/>
                  <a:pt x="2663232" y="1352575"/>
                  <a:pt x="2655456" y="1353667"/>
                </a:cubicBezTo>
                <a:cubicBezTo>
                  <a:pt x="2647679" y="1354758"/>
                  <a:pt x="2642155" y="1356736"/>
                  <a:pt x="2638880" y="1359601"/>
                </a:cubicBezTo>
                <a:cubicBezTo>
                  <a:pt x="2635606" y="1362466"/>
                  <a:pt x="2633969" y="1366422"/>
                  <a:pt x="2633969" y="1371470"/>
                </a:cubicBezTo>
                <a:cubicBezTo>
                  <a:pt x="2633969" y="1376518"/>
                  <a:pt x="2635742" y="1383817"/>
                  <a:pt x="2639289" y="1393366"/>
                </a:cubicBezTo>
                <a:lnTo>
                  <a:pt x="2764938" y="1728974"/>
                </a:lnTo>
                <a:cubicBezTo>
                  <a:pt x="2766302" y="1732794"/>
                  <a:pt x="2768416" y="1736409"/>
                  <a:pt x="2771282" y="1739819"/>
                </a:cubicBezTo>
                <a:cubicBezTo>
                  <a:pt x="2774146" y="1743230"/>
                  <a:pt x="2777352" y="1745754"/>
                  <a:pt x="2780899" y="1747391"/>
                </a:cubicBezTo>
                <a:lnTo>
                  <a:pt x="2732195" y="1869765"/>
                </a:lnTo>
                <a:cubicBezTo>
                  <a:pt x="2730285" y="1874404"/>
                  <a:pt x="2729467" y="1878360"/>
                  <a:pt x="2729740" y="1881634"/>
                </a:cubicBezTo>
                <a:cubicBezTo>
                  <a:pt x="2730013" y="1884909"/>
                  <a:pt x="2731786" y="1887637"/>
                  <a:pt x="2735060" y="1889820"/>
                </a:cubicBezTo>
                <a:cubicBezTo>
                  <a:pt x="2738335" y="1892003"/>
                  <a:pt x="2743246" y="1893571"/>
                  <a:pt x="2749794" y="1894527"/>
                </a:cubicBezTo>
                <a:cubicBezTo>
                  <a:pt x="2756342" y="1895482"/>
                  <a:pt x="2765074" y="1895959"/>
                  <a:pt x="2775988" y="1895959"/>
                </a:cubicBezTo>
                <a:cubicBezTo>
                  <a:pt x="2796997" y="1895959"/>
                  <a:pt x="2812959" y="1894458"/>
                  <a:pt x="2823874" y="1891457"/>
                </a:cubicBezTo>
                <a:cubicBezTo>
                  <a:pt x="2834787" y="1888456"/>
                  <a:pt x="2841472" y="1883544"/>
                  <a:pt x="2843928" y="1876723"/>
                </a:cubicBezTo>
                <a:lnTo>
                  <a:pt x="2888130" y="1747391"/>
                </a:lnTo>
                <a:lnTo>
                  <a:pt x="3009685" y="1389683"/>
                </a:lnTo>
                <a:cubicBezTo>
                  <a:pt x="3011868" y="1382862"/>
                  <a:pt x="3012959" y="1376927"/>
                  <a:pt x="3012959" y="1371879"/>
                </a:cubicBezTo>
                <a:cubicBezTo>
                  <a:pt x="3012959" y="1366831"/>
                  <a:pt x="3011118" y="1362807"/>
                  <a:pt x="3007434" y="1359806"/>
                </a:cubicBezTo>
                <a:cubicBezTo>
                  <a:pt x="3003751" y="1356804"/>
                  <a:pt x="2998021" y="1354758"/>
                  <a:pt x="2990245" y="1353667"/>
                </a:cubicBezTo>
                <a:cubicBezTo>
                  <a:pt x="2982468" y="1352575"/>
                  <a:pt x="2972714" y="1352029"/>
                  <a:pt x="2960982" y="1352029"/>
                </a:cubicBezTo>
                <a:cubicBezTo>
                  <a:pt x="2945975" y="1352029"/>
                  <a:pt x="2935470" y="1352575"/>
                  <a:pt x="2929467" y="1353667"/>
                </a:cubicBezTo>
                <a:cubicBezTo>
                  <a:pt x="2923464" y="1354758"/>
                  <a:pt x="2919167" y="1356463"/>
                  <a:pt x="2916575" y="1358782"/>
                </a:cubicBezTo>
                <a:cubicBezTo>
                  <a:pt x="2913983" y="1361102"/>
                  <a:pt x="2911868" y="1365808"/>
                  <a:pt x="2910231" y="1372903"/>
                </a:cubicBezTo>
                <a:lnTo>
                  <a:pt x="2831649" y="1622153"/>
                </a:lnTo>
                <a:lnTo>
                  <a:pt x="2830422" y="1622153"/>
                </a:lnTo>
                <a:lnTo>
                  <a:pt x="2744473" y="1377814"/>
                </a:lnTo>
                <a:cubicBezTo>
                  <a:pt x="2742564" y="1371538"/>
                  <a:pt x="2740653" y="1366695"/>
                  <a:pt x="2738744" y="1363285"/>
                </a:cubicBezTo>
                <a:cubicBezTo>
                  <a:pt x="2736834" y="1359874"/>
                  <a:pt x="2733969" y="1357350"/>
                  <a:pt x="2730148" y="1355713"/>
                </a:cubicBezTo>
                <a:cubicBezTo>
                  <a:pt x="2726329" y="1354076"/>
                  <a:pt x="2721009" y="1353053"/>
                  <a:pt x="2714187" y="1352643"/>
                </a:cubicBezTo>
                <a:cubicBezTo>
                  <a:pt x="2707366" y="1352234"/>
                  <a:pt x="2698089" y="1352029"/>
                  <a:pt x="2686356" y="1352029"/>
                </a:cubicBezTo>
                <a:close/>
                <a:moveTo>
                  <a:pt x="9184228" y="1346709"/>
                </a:moveTo>
                <a:cubicBezTo>
                  <a:pt x="9195688" y="1346709"/>
                  <a:pt x="9206670" y="1347391"/>
                  <a:pt x="9217174" y="1348755"/>
                </a:cubicBezTo>
                <a:cubicBezTo>
                  <a:pt x="9227679" y="1350119"/>
                  <a:pt x="9237434" y="1352029"/>
                  <a:pt x="9246438" y="1354485"/>
                </a:cubicBezTo>
                <a:lnTo>
                  <a:pt x="9362263" y="1354485"/>
                </a:lnTo>
                <a:cubicBezTo>
                  <a:pt x="9366901" y="1354485"/>
                  <a:pt x="9370653" y="1357486"/>
                  <a:pt x="9373518" y="1363489"/>
                </a:cubicBezTo>
                <a:cubicBezTo>
                  <a:pt x="9376383" y="1369492"/>
                  <a:pt x="9377816" y="1379587"/>
                  <a:pt x="9377816" y="1393776"/>
                </a:cubicBezTo>
                <a:cubicBezTo>
                  <a:pt x="9377816" y="1406873"/>
                  <a:pt x="9376315" y="1416559"/>
                  <a:pt x="9373314" y="1422834"/>
                </a:cubicBezTo>
                <a:cubicBezTo>
                  <a:pt x="9370312" y="1429110"/>
                  <a:pt x="9366629" y="1432248"/>
                  <a:pt x="9362263" y="1432248"/>
                </a:cubicBezTo>
                <a:lnTo>
                  <a:pt x="9319289" y="1432248"/>
                </a:lnTo>
                <a:cubicBezTo>
                  <a:pt x="9325292" y="1438796"/>
                  <a:pt x="9329589" y="1446231"/>
                  <a:pt x="9332181" y="1454553"/>
                </a:cubicBezTo>
                <a:cubicBezTo>
                  <a:pt x="9334773" y="1462875"/>
                  <a:pt x="9336070" y="1471538"/>
                  <a:pt x="9336070" y="1480543"/>
                </a:cubicBezTo>
                <a:cubicBezTo>
                  <a:pt x="9336070" y="1501825"/>
                  <a:pt x="9332522" y="1520720"/>
                  <a:pt x="9325428" y="1537227"/>
                </a:cubicBezTo>
                <a:cubicBezTo>
                  <a:pt x="9318334" y="1553735"/>
                  <a:pt x="9308170" y="1567650"/>
                  <a:pt x="9294937" y="1578974"/>
                </a:cubicBezTo>
                <a:cubicBezTo>
                  <a:pt x="9281704" y="1590297"/>
                  <a:pt x="9265742" y="1598892"/>
                  <a:pt x="9247052" y="1604758"/>
                </a:cubicBezTo>
                <a:cubicBezTo>
                  <a:pt x="9228361" y="1610625"/>
                  <a:pt x="9207556" y="1613558"/>
                  <a:pt x="9184637" y="1613558"/>
                </a:cubicBezTo>
                <a:cubicBezTo>
                  <a:pt x="9172904" y="1613558"/>
                  <a:pt x="9161718" y="1612125"/>
                  <a:pt x="9151076" y="1609260"/>
                </a:cubicBezTo>
                <a:cubicBezTo>
                  <a:pt x="9140435" y="1606395"/>
                  <a:pt x="9132250" y="1603053"/>
                  <a:pt x="9126520" y="1599233"/>
                </a:cubicBezTo>
                <a:cubicBezTo>
                  <a:pt x="9123246" y="1602780"/>
                  <a:pt x="9120312" y="1607009"/>
                  <a:pt x="9117720" y="1611921"/>
                </a:cubicBezTo>
                <a:cubicBezTo>
                  <a:pt x="9115128" y="1616832"/>
                  <a:pt x="9113832" y="1622289"/>
                  <a:pt x="9113832" y="1628291"/>
                </a:cubicBezTo>
                <a:cubicBezTo>
                  <a:pt x="9113832" y="1636204"/>
                  <a:pt x="9117311" y="1642685"/>
                  <a:pt x="9124268" y="1647732"/>
                </a:cubicBezTo>
                <a:cubicBezTo>
                  <a:pt x="9131226" y="1652780"/>
                  <a:pt x="9140980" y="1655577"/>
                  <a:pt x="9153532" y="1656123"/>
                </a:cubicBezTo>
                <a:lnTo>
                  <a:pt x="9242345" y="1659397"/>
                </a:lnTo>
                <a:cubicBezTo>
                  <a:pt x="9263082" y="1660215"/>
                  <a:pt x="9281567" y="1663148"/>
                  <a:pt x="9297802" y="1668196"/>
                </a:cubicBezTo>
                <a:cubicBezTo>
                  <a:pt x="9314037" y="1673244"/>
                  <a:pt x="9327679" y="1680338"/>
                  <a:pt x="9338730" y="1689479"/>
                </a:cubicBezTo>
                <a:cubicBezTo>
                  <a:pt x="9349780" y="1698619"/>
                  <a:pt x="9358239" y="1709601"/>
                  <a:pt x="9364105" y="1722425"/>
                </a:cubicBezTo>
                <a:cubicBezTo>
                  <a:pt x="9369971" y="1735249"/>
                  <a:pt x="9372904" y="1749847"/>
                  <a:pt x="9372904" y="1766218"/>
                </a:cubicBezTo>
                <a:cubicBezTo>
                  <a:pt x="9372904" y="1784226"/>
                  <a:pt x="9368948" y="1801211"/>
                  <a:pt x="9361035" y="1817173"/>
                </a:cubicBezTo>
                <a:cubicBezTo>
                  <a:pt x="9353123" y="1833135"/>
                  <a:pt x="9341254" y="1846982"/>
                  <a:pt x="9325428" y="1858715"/>
                </a:cubicBezTo>
                <a:cubicBezTo>
                  <a:pt x="9309602" y="1870447"/>
                  <a:pt x="9289752" y="1879724"/>
                  <a:pt x="9265878" y="1886545"/>
                </a:cubicBezTo>
                <a:cubicBezTo>
                  <a:pt x="9242004" y="1893367"/>
                  <a:pt x="9214105" y="1896778"/>
                  <a:pt x="9182181" y="1896778"/>
                </a:cubicBezTo>
                <a:cubicBezTo>
                  <a:pt x="9151076" y="1896778"/>
                  <a:pt x="9124541" y="1894322"/>
                  <a:pt x="9102577" y="1889411"/>
                </a:cubicBezTo>
                <a:cubicBezTo>
                  <a:pt x="9080612" y="1884499"/>
                  <a:pt x="9062604" y="1877678"/>
                  <a:pt x="9048552" y="1868947"/>
                </a:cubicBezTo>
                <a:cubicBezTo>
                  <a:pt x="9034500" y="1860215"/>
                  <a:pt x="9024268" y="1849779"/>
                  <a:pt x="9017856" y="1837637"/>
                </a:cubicBezTo>
                <a:cubicBezTo>
                  <a:pt x="9011444" y="1825495"/>
                  <a:pt x="9008238" y="1812194"/>
                  <a:pt x="9008238" y="1797732"/>
                </a:cubicBezTo>
                <a:cubicBezTo>
                  <a:pt x="9008238" y="1788728"/>
                  <a:pt x="9009398" y="1780133"/>
                  <a:pt x="9011717" y="1771948"/>
                </a:cubicBezTo>
                <a:cubicBezTo>
                  <a:pt x="9014036" y="1763762"/>
                  <a:pt x="9017447" y="1755918"/>
                  <a:pt x="9021949" y="1748414"/>
                </a:cubicBezTo>
                <a:cubicBezTo>
                  <a:pt x="9026451" y="1740911"/>
                  <a:pt x="9031976" y="1733749"/>
                  <a:pt x="9038525" y="1726928"/>
                </a:cubicBezTo>
                <a:cubicBezTo>
                  <a:pt x="9045074" y="1720106"/>
                  <a:pt x="9052576" y="1713558"/>
                  <a:pt x="9061035" y="1707282"/>
                </a:cubicBezTo>
                <a:cubicBezTo>
                  <a:pt x="9049302" y="1701007"/>
                  <a:pt x="9040230" y="1692480"/>
                  <a:pt x="9033818" y="1681702"/>
                </a:cubicBezTo>
                <a:cubicBezTo>
                  <a:pt x="9027406" y="1670925"/>
                  <a:pt x="9024200" y="1659124"/>
                  <a:pt x="9024200" y="1646300"/>
                </a:cubicBezTo>
                <a:cubicBezTo>
                  <a:pt x="9024200" y="1630202"/>
                  <a:pt x="9027884" y="1615536"/>
                  <a:pt x="9035250" y="1602302"/>
                </a:cubicBezTo>
                <a:cubicBezTo>
                  <a:pt x="9042618" y="1589069"/>
                  <a:pt x="9052167" y="1577132"/>
                  <a:pt x="9063900" y="1566491"/>
                </a:cubicBezTo>
                <a:cubicBezTo>
                  <a:pt x="9054350" y="1556941"/>
                  <a:pt x="9046710" y="1545481"/>
                  <a:pt x="9040980" y="1532111"/>
                </a:cubicBezTo>
                <a:cubicBezTo>
                  <a:pt x="9035250" y="1518742"/>
                  <a:pt x="9032386" y="1502098"/>
                  <a:pt x="9032386" y="1482180"/>
                </a:cubicBezTo>
                <a:cubicBezTo>
                  <a:pt x="9032386" y="1460897"/>
                  <a:pt x="9036137" y="1441866"/>
                  <a:pt x="9043641" y="1425085"/>
                </a:cubicBezTo>
                <a:cubicBezTo>
                  <a:pt x="9051144" y="1408305"/>
                  <a:pt x="9061580" y="1394116"/>
                  <a:pt x="9074950" y="1382521"/>
                </a:cubicBezTo>
                <a:cubicBezTo>
                  <a:pt x="9088320" y="1370924"/>
                  <a:pt x="9104282" y="1362057"/>
                  <a:pt x="9122836" y="1355917"/>
                </a:cubicBezTo>
                <a:cubicBezTo>
                  <a:pt x="9141390" y="1349778"/>
                  <a:pt x="9161854" y="1346709"/>
                  <a:pt x="9184228" y="1346709"/>
                </a:cubicBezTo>
                <a:close/>
                <a:moveTo>
                  <a:pt x="4193129" y="1346709"/>
                </a:moveTo>
                <a:cubicBezTo>
                  <a:pt x="4170755" y="1346709"/>
                  <a:pt x="4150292" y="1349778"/>
                  <a:pt x="4131738" y="1355917"/>
                </a:cubicBezTo>
                <a:cubicBezTo>
                  <a:pt x="4113183" y="1362057"/>
                  <a:pt x="4097222" y="1370924"/>
                  <a:pt x="4083852" y="1382521"/>
                </a:cubicBezTo>
                <a:cubicBezTo>
                  <a:pt x="4070482" y="1394116"/>
                  <a:pt x="4060046" y="1408305"/>
                  <a:pt x="4052542" y="1425085"/>
                </a:cubicBezTo>
                <a:cubicBezTo>
                  <a:pt x="4045039" y="1441866"/>
                  <a:pt x="4041287" y="1460897"/>
                  <a:pt x="4041287" y="1482180"/>
                </a:cubicBezTo>
                <a:cubicBezTo>
                  <a:pt x="4041287" y="1502098"/>
                  <a:pt x="4044152" y="1518742"/>
                  <a:pt x="4049882" y="1532111"/>
                </a:cubicBezTo>
                <a:cubicBezTo>
                  <a:pt x="4055612" y="1545481"/>
                  <a:pt x="4063252" y="1556941"/>
                  <a:pt x="4072802" y="1566491"/>
                </a:cubicBezTo>
                <a:cubicBezTo>
                  <a:pt x="4061069" y="1577132"/>
                  <a:pt x="4051519" y="1589069"/>
                  <a:pt x="4044152" y="1602302"/>
                </a:cubicBezTo>
                <a:cubicBezTo>
                  <a:pt x="4036785" y="1615536"/>
                  <a:pt x="4033102" y="1630202"/>
                  <a:pt x="4033102" y="1646300"/>
                </a:cubicBezTo>
                <a:cubicBezTo>
                  <a:pt x="4033102" y="1659124"/>
                  <a:pt x="4036308" y="1670925"/>
                  <a:pt x="4042720" y="1681702"/>
                </a:cubicBezTo>
                <a:cubicBezTo>
                  <a:pt x="4049131" y="1692480"/>
                  <a:pt x="4058204" y="1701007"/>
                  <a:pt x="4069937" y="1707282"/>
                </a:cubicBezTo>
                <a:cubicBezTo>
                  <a:pt x="4061478" y="1713558"/>
                  <a:pt x="4053975" y="1720106"/>
                  <a:pt x="4047426" y="1726928"/>
                </a:cubicBezTo>
                <a:cubicBezTo>
                  <a:pt x="4040878" y="1733749"/>
                  <a:pt x="4035353" y="1740911"/>
                  <a:pt x="4030851" y="1748414"/>
                </a:cubicBezTo>
                <a:cubicBezTo>
                  <a:pt x="4026349" y="1755918"/>
                  <a:pt x="4022937" y="1763762"/>
                  <a:pt x="4020619" y="1771948"/>
                </a:cubicBezTo>
                <a:cubicBezTo>
                  <a:pt x="4018300" y="1780133"/>
                  <a:pt x="4017140" y="1788728"/>
                  <a:pt x="4017140" y="1797732"/>
                </a:cubicBezTo>
                <a:cubicBezTo>
                  <a:pt x="4017140" y="1812194"/>
                  <a:pt x="4020346" y="1825495"/>
                  <a:pt x="4026758" y="1837637"/>
                </a:cubicBezTo>
                <a:cubicBezTo>
                  <a:pt x="4033170" y="1849779"/>
                  <a:pt x="4043402" y="1860215"/>
                  <a:pt x="4057454" y="1868947"/>
                </a:cubicBezTo>
                <a:cubicBezTo>
                  <a:pt x="4071506" y="1877678"/>
                  <a:pt x="4089514" y="1884499"/>
                  <a:pt x="4111478" y="1889411"/>
                </a:cubicBezTo>
                <a:cubicBezTo>
                  <a:pt x="4133443" y="1894322"/>
                  <a:pt x="4159978" y="1896778"/>
                  <a:pt x="4191083" y="1896778"/>
                </a:cubicBezTo>
                <a:cubicBezTo>
                  <a:pt x="4223006" y="1896778"/>
                  <a:pt x="4250904" y="1893367"/>
                  <a:pt x="4274779" y="1886545"/>
                </a:cubicBezTo>
                <a:cubicBezTo>
                  <a:pt x="4298653" y="1879724"/>
                  <a:pt x="4318503" y="1870447"/>
                  <a:pt x="4334328" y="1858715"/>
                </a:cubicBezTo>
                <a:cubicBezTo>
                  <a:pt x="4350154" y="1846982"/>
                  <a:pt x="4362023" y="1833135"/>
                  <a:pt x="4369936" y="1817173"/>
                </a:cubicBezTo>
                <a:cubicBezTo>
                  <a:pt x="4377849" y="1801211"/>
                  <a:pt x="4381805" y="1784226"/>
                  <a:pt x="4381805" y="1766218"/>
                </a:cubicBezTo>
                <a:cubicBezTo>
                  <a:pt x="4381805" y="1749847"/>
                  <a:pt x="4378873" y="1735249"/>
                  <a:pt x="4373005" y="1722425"/>
                </a:cubicBezTo>
                <a:cubicBezTo>
                  <a:pt x="4367139" y="1709601"/>
                  <a:pt x="4358680" y="1698619"/>
                  <a:pt x="4347630" y="1689479"/>
                </a:cubicBezTo>
                <a:cubicBezTo>
                  <a:pt x="4336579" y="1680338"/>
                  <a:pt x="4322938" y="1673244"/>
                  <a:pt x="4306702" y="1668196"/>
                </a:cubicBezTo>
                <a:cubicBezTo>
                  <a:pt x="4290468" y="1663148"/>
                  <a:pt x="4271982" y="1660215"/>
                  <a:pt x="4251245" y="1659397"/>
                </a:cubicBezTo>
                <a:lnTo>
                  <a:pt x="4162433" y="1656123"/>
                </a:lnTo>
                <a:cubicBezTo>
                  <a:pt x="4149883" y="1655577"/>
                  <a:pt x="4140128" y="1652780"/>
                  <a:pt x="4133170" y="1647732"/>
                </a:cubicBezTo>
                <a:cubicBezTo>
                  <a:pt x="4126213" y="1642685"/>
                  <a:pt x="4122733" y="1636204"/>
                  <a:pt x="4122733" y="1628291"/>
                </a:cubicBezTo>
                <a:cubicBezTo>
                  <a:pt x="4122733" y="1622289"/>
                  <a:pt x="4124029" y="1616832"/>
                  <a:pt x="4126622" y="1611921"/>
                </a:cubicBezTo>
                <a:cubicBezTo>
                  <a:pt x="4129214" y="1607009"/>
                  <a:pt x="4132147" y="1602780"/>
                  <a:pt x="4135421" y="1599233"/>
                </a:cubicBezTo>
                <a:cubicBezTo>
                  <a:pt x="4141151" y="1603053"/>
                  <a:pt x="4149336" y="1606395"/>
                  <a:pt x="4159978" y="1609260"/>
                </a:cubicBezTo>
                <a:cubicBezTo>
                  <a:pt x="4170618" y="1612125"/>
                  <a:pt x="4181806" y="1613558"/>
                  <a:pt x="4193539" y="1613558"/>
                </a:cubicBezTo>
                <a:cubicBezTo>
                  <a:pt x="4216457" y="1613558"/>
                  <a:pt x="4237262" y="1610625"/>
                  <a:pt x="4255952" y="1604758"/>
                </a:cubicBezTo>
                <a:cubicBezTo>
                  <a:pt x="4274642" y="1598892"/>
                  <a:pt x="4290604" y="1590297"/>
                  <a:pt x="4303839" y="1578974"/>
                </a:cubicBezTo>
                <a:cubicBezTo>
                  <a:pt x="4317071" y="1567650"/>
                  <a:pt x="4327234" y="1553735"/>
                  <a:pt x="4334328" y="1537227"/>
                </a:cubicBezTo>
                <a:cubicBezTo>
                  <a:pt x="4341423" y="1520720"/>
                  <a:pt x="4344971" y="1501825"/>
                  <a:pt x="4344971" y="1480543"/>
                </a:cubicBezTo>
                <a:cubicBezTo>
                  <a:pt x="4344971" y="1471538"/>
                  <a:pt x="4343674" y="1462875"/>
                  <a:pt x="4341082" y="1454553"/>
                </a:cubicBezTo>
                <a:cubicBezTo>
                  <a:pt x="4338490" y="1446231"/>
                  <a:pt x="4334192" y="1438796"/>
                  <a:pt x="4328190" y="1432248"/>
                </a:cubicBezTo>
                <a:lnTo>
                  <a:pt x="4371164" y="1432248"/>
                </a:lnTo>
                <a:cubicBezTo>
                  <a:pt x="4375530" y="1432248"/>
                  <a:pt x="4379212" y="1429110"/>
                  <a:pt x="4382214" y="1422834"/>
                </a:cubicBezTo>
                <a:cubicBezTo>
                  <a:pt x="4385216" y="1416559"/>
                  <a:pt x="4386717" y="1406873"/>
                  <a:pt x="4386717" y="1393776"/>
                </a:cubicBezTo>
                <a:cubicBezTo>
                  <a:pt x="4386717" y="1379587"/>
                  <a:pt x="4385283" y="1369492"/>
                  <a:pt x="4382419" y="1363489"/>
                </a:cubicBezTo>
                <a:cubicBezTo>
                  <a:pt x="4379555" y="1357486"/>
                  <a:pt x="4375802" y="1354485"/>
                  <a:pt x="4371164" y="1354485"/>
                </a:cubicBezTo>
                <a:lnTo>
                  <a:pt x="4255338" y="1354485"/>
                </a:lnTo>
                <a:cubicBezTo>
                  <a:pt x="4246334" y="1352029"/>
                  <a:pt x="4236579" y="1350119"/>
                  <a:pt x="4226076" y="1348755"/>
                </a:cubicBezTo>
                <a:cubicBezTo>
                  <a:pt x="4215571" y="1347391"/>
                  <a:pt x="4204588" y="1346709"/>
                  <a:pt x="4193129" y="1346709"/>
                </a:cubicBezTo>
                <a:close/>
                <a:moveTo>
                  <a:pt x="10922578" y="1345072"/>
                </a:moveTo>
                <a:cubicBezTo>
                  <a:pt x="10951227" y="1345072"/>
                  <a:pt x="10975717" y="1347868"/>
                  <a:pt x="10996043" y="1353462"/>
                </a:cubicBezTo>
                <a:cubicBezTo>
                  <a:pt x="11016370" y="1359055"/>
                  <a:pt x="11033083" y="1367650"/>
                  <a:pt x="11046180" y="1379246"/>
                </a:cubicBezTo>
                <a:cubicBezTo>
                  <a:pt x="11059277" y="1390843"/>
                  <a:pt x="11068827" y="1405781"/>
                  <a:pt x="11074829" y="1424062"/>
                </a:cubicBezTo>
                <a:cubicBezTo>
                  <a:pt x="11080831" y="1442343"/>
                  <a:pt x="11083833" y="1464035"/>
                  <a:pt x="11083833" y="1489137"/>
                </a:cubicBezTo>
                <a:lnTo>
                  <a:pt x="11083833" y="1734704"/>
                </a:lnTo>
                <a:cubicBezTo>
                  <a:pt x="11083833" y="1738523"/>
                  <a:pt x="11082468" y="1741525"/>
                  <a:pt x="11079740" y="1743708"/>
                </a:cubicBezTo>
                <a:cubicBezTo>
                  <a:pt x="11077013" y="1745891"/>
                  <a:pt x="11072715" y="1747460"/>
                  <a:pt x="11066848" y="1748414"/>
                </a:cubicBezTo>
                <a:cubicBezTo>
                  <a:pt x="11060981" y="1749370"/>
                  <a:pt x="11052319" y="1749847"/>
                  <a:pt x="11040859" y="1749847"/>
                </a:cubicBezTo>
                <a:cubicBezTo>
                  <a:pt x="11028581" y="1749847"/>
                  <a:pt x="11019644" y="1749370"/>
                  <a:pt x="11014051" y="1748414"/>
                </a:cubicBezTo>
                <a:cubicBezTo>
                  <a:pt x="11008459" y="1747460"/>
                  <a:pt x="11004501" y="1745891"/>
                  <a:pt x="11002182" y="1743708"/>
                </a:cubicBezTo>
                <a:cubicBezTo>
                  <a:pt x="10999864" y="1741525"/>
                  <a:pt x="10998704" y="1738523"/>
                  <a:pt x="10998704" y="1734704"/>
                </a:cubicBezTo>
                <a:lnTo>
                  <a:pt x="10998704" y="1705645"/>
                </a:lnTo>
                <a:cubicBezTo>
                  <a:pt x="10983697" y="1721743"/>
                  <a:pt x="10966575" y="1734294"/>
                  <a:pt x="10947339" y="1743299"/>
                </a:cubicBezTo>
                <a:cubicBezTo>
                  <a:pt x="10928103" y="1752303"/>
                  <a:pt x="10906753" y="1756805"/>
                  <a:pt x="10883287" y="1756805"/>
                </a:cubicBezTo>
                <a:cubicBezTo>
                  <a:pt x="10863914" y="1756805"/>
                  <a:pt x="10846110" y="1754281"/>
                  <a:pt x="10829877" y="1749233"/>
                </a:cubicBezTo>
                <a:cubicBezTo>
                  <a:pt x="10813643" y="1744185"/>
                  <a:pt x="10799590" y="1736682"/>
                  <a:pt x="10787721" y="1726723"/>
                </a:cubicBezTo>
                <a:cubicBezTo>
                  <a:pt x="10775852" y="1716764"/>
                  <a:pt x="10766643" y="1704417"/>
                  <a:pt x="10760095" y="1689683"/>
                </a:cubicBezTo>
                <a:cubicBezTo>
                  <a:pt x="10753546" y="1674949"/>
                  <a:pt x="10750272" y="1657759"/>
                  <a:pt x="10750272" y="1638114"/>
                </a:cubicBezTo>
                <a:cubicBezTo>
                  <a:pt x="10750272" y="1616832"/>
                  <a:pt x="10754432" y="1598346"/>
                  <a:pt x="10762755" y="1582657"/>
                </a:cubicBezTo>
                <a:cubicBezTo>
                  <a:pt x="10771077" y="1566968"/>
                  <a:pt x="10783491" y="1554008"/>
                  <a:pt x="10799999" y="1543776"/>
                </a:cubicBezTo>
                <a:cubicBezTo>
                  <a:pt x="10816508" y="1533544"/>
                  <a:pt x="10837039" y="1525972"/>
                  <a:pt x="10861596" y="1521061"/>
                </a:cubicBezTo>
                <a:cubicBezTo>
                  <a:pt x="10886152" y="1516149"/>
                  <a:pt x="10914664" y="1513694"/>
                  <a:pt x="10947135" y="1513694"/>
                </a:cubicBezTo>
                <a:lnTo>
                  <a:pt x="10982742" y="1513694"/>
                </a:lnTo>
                <a:lnTo>
                  <a:pt x="10982742" y="1491593"/>
                </a:lnTo>
                <a:cubicBezTo>
                  <a:pt x="10982742" y="1480133"/>
                  <a:pt x="10981581" y="1470106"/>
                  <a:pt x="10979263" y="1461511"/>
                </a:cubicBezTo>
                <a:cubicBezTo>
                  <a:pt x="10976944" y="1452916"/>
                  <a:pt x="10973124" y="1445754"/>
                  <a:pt x="10967803" y="1440024"/>
                </a:cubicBezTo>
                <a:cubicBezTo>
                  <a:pt x="10962482" y="1434294"/>
                  <a:pt x="10955388" y="1430065"/>
                  <a:pt x="10946521" y="1427336"/>
                </a:cubicBezTo>
                <a:cubicBezTo>
                  <a:pt x="10937654" y="1424608"/>
                  <a:pt x="10926671" y="1423244"/>
                  <a:pt x="10913574" y="1423244"/>
                </a:cubicBezTo>
                <a:cubicBezTo>
                  <a:pt x="10896384" y="1423244"/>
                  <a:pt x="10881036" y="1425154"/>
                  <a:pt x="10867530" y="1428974"/>
                </a:cubicBezTo>
                <a:cubicBezTo>
                  <a:pt x="10854024" y="1432793"/>
                  <a:pt x="10842087" y="1437023"/>
                  <a:pt x="10831718" y="1441661"/>
                </a:cubicBezTo>
                <a:cubicBezTo>
                  <a:pt x="10821349" y="1446299"/>
                  <a:pt x="10812687" y="1450529"/>
                  <a:pt x="10805729" y="1454349"/>
                </a:cubicBezTo>
                <a:cubicBezTo>
                  <a:pt x="10798772" y="1458168"/>
                  <a:pt x="10793109" y="1460078"/>
                  <a:pt x="10788744" y="1460078"/>
                </a:cubicBezTo>
                <a:cubicBezTo>
                  <a:pt x="10785742" y="1460078"/>
                  <a:pt x="10783082" y="1459124"/>
                  <a:pt x="10780763" y="1457214"/>
                </a:cubicBezTo>
                <a:cubicBezTo>
                  <a:pt x="10778444" y="1455304"/>
                  <a:pt x="10776533" y="1452575"/>
                  <a:pt x="10775033" y="1449028"/>
                </a:cubicBezTo>
                <a:cubicBezTo>
                  <a:pt x="10773532" y="1445481"/>
                  <a:pt x="10772373" y="1441115"/>
                  <a:pt x="10771555" y="1435931"/>
                </a:cubicBezTo>
                <a:cubicBezTo>
                  <a:pt x="10770736" y="1430747"/>
                  <a:pt x="10770327" y="1425017"/>
                  <a:pt x="10770327" y="1418742"/>
                </a:cubicBezTo>
                <a:cubicBezTo>
                  <a:pt x="10770327" y="1410283"/>
                  <a:pt x="10771008" y="1403598"/>
                  <a:pt x="10772373" y="1398687"/>
                </a:cubicBezTo>
                <a:cubicBezTo>
                  <a:pt x="10773737" y="1393776"/>
                  <a:pt x="10776329" y="1389342"/>
                  <a:pt x="10780149" y="1385385"/>
                </a:cubicBezTo>
                <a:cubicBezTo>
                  <a:pt x="10783969" y="1381429"/>
                  <a:pt x="10790653" y="1377064"/>
                  <a:pt x="10800204" y="1372289"/>
                </a:cubicBezTo>
                <a:cubicBezTo>
                  <a:pt x="10809755" y="1367514"/>
                  <a:pt x="10820940" y="1363080"/>
                  <a:pt x="10833765" y="1358987"/>
                </a:cubicBezTo>
                <a:cubicBezTo>
                  <a:pt x="10846590" y="1354894"/>
                  <a:pt x="10860572" y="1351552"/>
                  <a:pt x="10875716" y="1348960"/>
                </a:cubicBezTo>
                <a:cubicBezTo>
                  <a:pt x="10890859" y="1346368"/>
                  <a:pt x="10906479" y="1345072"/>
                  <a:pt x="10922578" y="1345072"/>
                </a:cubicBezTo>
                <a:close/>
                <a:moveTo>
                  <a:pt x="10236777" y="1345072"/>
                </a:moveTo>
                <a:cubicBezTo>
                  <a:pt x="10265427" y="1345072"/>
                  <a:pt x="10289915" y="1347868"/>
                  <a:pt x="10310243" y="1353462"/>
                </a:cubicBezTo>
                <a:cubicBezTo>
                  <a:pt x="10330570" y="1359055"/>
                  <a:pt x="10347282" y="1367650"/>
                  <a:pt x="10360379" y="1379246"/>
                </a:cubicBezTo>
                <a:cubicBezTo>
                  <a:pt x="10373476" y="1390843"/>
                  <a:pt x="10383026" y="1405781"/>
                  <a:pt x="10389029" y="1424062"/>
                </a:cubicBezTo>
                <a:cubicBezTo>
                  <a:pt x="10395031" y="1442343"/>
                  <a:pt x="10398033" y="1464035"/>
                  <a:pt x="10398033" y="1489137"/>
                </a:cubicBezTo>
                <a:lnTo>
                  <a:pt x="10398033" y="1734704"/>
                </a:lnTo>
                <a:cubicBezTo>
                  <a:pt x="10398033" y="1738523"/>
                  <a:pt x="10396668" y="1741525"/>
                  <a:pt x="10393940" y="1743708"/>
                </a:cubicBezTo>
                <a:cubicBezTo>
                  <a:pt x="10391212" y="1745891"/>
                  <a:pt x="10386914" y="1747460"/>
                  <a:pt x="10381048" y="1748414"/>
                </a:cubicBezTo>
                <a:cubicBezTo>
                  <a:pt x="10375181" y="1749370"/>
                  <a:pt x="10366518" y="1749847"/>
                  <a:pt x="10355058" y="1749847"/>
                </a:cubicBezTo>
                <a:cubicBezTo>
                  <a:pt x="10342780" y="1749847"/>
                  <a:pt x="10333844" y="1749370"/>
                  <a:pt x="10328251" y="1748414"/>
                </a:cubicBezTo>
                <a:cubicBezTo>
                  <a:pt x="10322658" y="1747460"/>
                  <a:pt x="10318701" y="1745891"/>
                  <a:pt x="10316382" y="1743708"/>
                </a:cubicBezTo>
                <a:cubicBezTo>
                  <a:pt x="10314063" y="1741525"/>
                  <a:pt x="10312903" y="1738523"/>
                  <a:pt x="10312903" y="1734704"/>
                </a:cubicBezTo>
                <a:lnTo>
                  <a:pt x="10312903" y="1705645"/>
                </a:lnTo>
                <a:cubicBezTo>
                  <a:pt x="10297896" y="1721743"/>
                  <a:pt x="10280775" y="1734294"/>
                  <a:pt x="10261539" y="1743299"/>
                </a:cubicBezTo>
                <a:cubicBezTo>
                  <a:pt x="10242303" y="1752303"/>
                  <a:pt x="10220952" y="1756805"/>
                  <a:pt x="10197487" y="1756805"/>
                </a:cubicBezTo>
                <a:cubicBezTo>
                  <a:pt x="10178114" y="1756805"/>
                  <a:pt x="10160310" y="1754281"/>
                  <a:pt x="10144076" y="1749233"/>
                </a:cubicBezTo>
                <a:cubicBezTo>
                  <a:pt x="10127842" y="1744185"/>
                  <a:pt x="10113789" y="1736682"/>
                  <a:pt x="10101920" y="1726723"/>
                </a:cubicBezTo>
                <a:cubicBezTo>
                  <a:pt x="10090051" y="1716764"/>
                  <a:pt x="10080843" y="1704417"/>
                  <a:pt x="10074294" y="1689683"/>
                </a:cubicBezTo>
                <a:cubicBezTo>
                  <a:pt x="10067746" y="1674949"/>
                  <a:pt x="10064472" y="1657759"/>
                  <a:pt x="10064472" y="1638114"/>
                </a:cubicBezTo>
                <a:cubicBezTo>
                  <a:pt x="10064472" y="1616832"/>
                  <a:pt x="10068632" y="1598346"/>
                  <a:pt x="10076955" y="1582657"/>
                </a:cubicBezTo>
                <a:cubicBezTo>
                  <a:pt x="10085277" y="1566968"/>
                  <a:pt x="10097691" y="1554008"/>
                  <a:pt x="10114199" y="1543776"/>
                </a:cubicBezTo>
                <a:cubicBezTo>
                  <a:pt x="10130706" y="1533544"/>
                  <a:pt x="10151238" y="1525972"/>
                  <a:pt x="10175795" y="1521061"/>
                </a:cubicBezTo>
                <a:cubicBezTo>
                  <a:pt x="10200352" y="1516149"/>
                  <a:pt x="10228864" y="1513694"/>
                  <a:pt x="10261334" y="1513694"/>
                </a:cubicBezTo>
                <a:lnTo>
                  <a:pt x="10296941" y="1513694"/>
                </a:lnTo>
                <a:lnTo>
                  <a:pt x="10296941" y="1491593"/>
                </a:lnTo>
                <a:cubicBezTo>
                  <a:pt x="10296941" y="1480133"/>
                  <a:pt x="10295781" y="1470106"/>
                  <a:pt x="10293462" y="1461511"/>
                </a:cubicBezTo>
                <a:cubicBezTo>
                  <a:pt x="10291143" y="1452916"/>
                  <a:pt x="10287323" y="1445754"/>
                  <a:pt x="10282002" y="1440024"/>
                </a:cubicBezTo>
                <a:cubicBezTo>
                  <a:pt x="10276682" y="1434294"/>
                  <a:pt x="10269588" y="1430065"/>
                  <a:pt x="10260720" y="1427336"/>
                </a:cubicBezTo>
                <a:cubicBezTo>
                  <a:pt x="10251853" y="1424608"/>
                  <a:pt x="10240870" y="1423244"/>
                  <a:pt x="10227773" y="1423244"/>
                </a:cubicBezTo>
                <a:cubicBezTo>
                  <a:pt x="10210584" y="1423244"/>
                  <a:pt x="10195236" y="1425154"/>
                  <a:pt x="10181730" y="1428974"/>
                </a:cubicBezTo>
                <a:cubicBezTo>
                  <a:pt x="10168223" y="1432793"/>
                  <a:pt x="10156286" y="1437023"/>
                  <a:pt x="10145918" y="1441661"/>
                </a:cubicBezTo>
                <a:cubicBezTo>
                  <a:pt x="10135549" y="1446299"/>
                  <a:pt x="10126886" y="1450529"/>
                  <a:pt x="10119929" y="1454349"/>
                </a:cubicBezTo>
                <a:cubicBezTo>
                  <a:pt x="10112971" y="1458168"/>
                  <a:pt x="10107309" y="1460078"/>
                  <a:pt x="10102944" y="1460078"/>
                </a:cubicBezTo>
                <a:cubicBezTo>
                  <a:pt x="10099942" y="1460078"/>
                  <a:pt x="10097282" y="1459124"/>
                  <a:pt x="10094963" y="1457214"/>
                </a:cubicBezTo>
                <a:cubicBezTo>
                  <a:pt x="10092644" y="1455304"/>
                  <a:pt x="10090733" y="1452575"/>
                  <a:pt x="10089233" y="1449028"/>
                </a:cubicBezTo>
                <a:cubicBezTo>
                  <a:pt x="10087732" y="1445481"/>
                  <a:pt x="10086573" y="1441115"/>
                  <a:pt x="10085754" y="1435931"/>
                </a:cubicBezTo>
                <a:cubicBezTo>
                  <a:pt x="10084935" y="1430747"/>
                  <a:pt x="10084526" y="1425017"/>
                  <a:pt x="10084526" y="1418742"/>
                </a:cubicBezTo>
                <a:cubicBezTo>
                  <a:pt x="10084526" y="1410283"/>
                  <a:pt x="10085208" y="1403598"/>
                  <a:pt x="10086573" y="1398687"/>
                </a:cubicBezTo>
                <a:cubicBezTo>
                  <a:pt x="10087937" y="1393776"/>
                  <a:pt x="10090529" y="1389342"/>
                  <a:pt x="10094349" y="1385385"/>
                </a:cubicBezTo>
                <a:cubicBezTo>
                  <a:pt x="10098169" y="1381429"/>
                  <a:pt x="10104853" y="1377064"/>
                  <a:pt x="10114403" y="1372289"/>
                </a:cubicBezTo>
                <a:cubicBezTo>
                  <a:pt x="10123953" y="1367514"/>
                  <a:pt x="10135140" y="1363080"/>
                  <a:pt x="10147964" y="1358987"/>
                </a:cubicBezTo>
                <a:cubicBezTo>
                  <a:pt x="10160788" y="1354894"/>
                  <a:pt x="10174772" y="1351552"/>
                  <a:pt x="10189915" y="1348960"/>
                </a:cubicBezTo>
                <a:cubicBezTo>
                  <a:pt x="10205058" y="1346368"/>
                  <a:pt x="10220679" y="1345072"/>
                  <a:pt x="10236777" y="1345072"/>
                </a:cubicBezTo>
                <a:close/>
                <a:moveTo>
                  <a:pt x="8815952" y="1345072"/>
                </a:moveTo>
                <a:cubicBezTo>
                  <a:pt x="8840782" y="1345072"/>
                  <a:pt x="8861723" y="1349164"/>
                  <a:pt x="8878776" y="1357350"/>
                </a:cubicBezTo>
                <a:cubicBezTo>
                  <a:pt x="8895830" y="1365535"/>
                  <a:pt x="8909608" y="1376654"/>
                  <a:pt x="8920114" y="1390706"/>
                </a:cubicBezTo>
                <a:cubicBezTo>
                  <a:pt x="8930618" y="1404758"/>
                  <a:pt x="8938190" y="1421197"/>
                  <a:pt x="8942828" y="1440024"/>
                </a:cubicBezTo>
                <a:cubicBezTo>
                  <a:pt x="8947467" y="1458851"/>
                  <a:pt x="8949786" y="1481498"/>
                  <a:pt x="8949786" y="1507964"/>
                </a:cubicBezTo>
                <a:lnTo>
                  <a:pt x="8949786" y="1733476"/>
                </a:lnTo>
                <a:cubicBezTo>
                  <a:pt x="8949786" y="1736204"/>
                  <a:pt x="8948968" y="1738592"/>
                  <a:pt x="8947330" y="1740638"/>
                </a:cubicBezTo>
                <a:cubicBezTo>
                  <a:pt x="8945694" y="1742685"/>
                  <a:pt x="8942964" y="1744390"/>
                  <a:pt x="8939145" y="1745754"/>
                </a:cubicBezTo>
                <a:cubicBezTo>
                  <a:pt x="8935325" y="1747118"/>
                  <a:pt x="8930072" y="1748142"/>
                  <a:pt x="8923388" y="1748824"/>
                </a:cubicBezTo>
                <a:cubicBezTo>
                  <a:pt x="8916702" y="1749506"/>
                  <a:pt x="8908449" y="1749847"/>
                  <a:pt x="8898626" y="1749847"/>
                </a:cubicBezTo>
                <a:cubicBezTo>
                  <a:pt x="8888531" y="1749847"/>
                  <a:pt x="8880140" y="1749506"/>
                  <a:pt x="8873456" y="1748824"/>
                </a:cubicBezTo>
                <a:cubicBezTo>
                  <a:pt x="8866771" y="1748142"/>
                  <a:pt x="8861518" y="1747118"/>
                  <a:pt x="8857698" y="1745754"/>
                </a:cubicBezTo>
                <a:cubicBezTo>
                  <a:pt x="8853878" y="1744390"/>
                  <a:pt x="8851150" y="1742685"/>
                  <a:pt x="8849513" y="1740638"/>
                </a:cubicBezTo>
                <a:cubicBezTo>
                  <a:pt x="8847876" y="1738592"/>
                  <a:pt x="8847058" y="1736204"/>
                  <a:pt x="8847058" y="1733476"/>
                </a:cubicBezTo>
                <a:lnTo>
                  <a:pt x="8847058" y="1525154"/>
                </a:lnTo>
                <a:cubicBezTo>
                  <a:pt x="8847058" y="1507418"/>
                  <a:pt x="8845761" y="1493503"/>
                  <a:pt x="8843170" y="1483407"/>
                </a:cubicBezTo>
                <a:cubicBezTo>
                  <a:pt x="8840577" y="1473312"/>
                  <a:pt x="8836826" y="1464649"/>
                  <a:pt x="8831914" y="1457418"/>
                </a:cubicBezTo>
                <a:cubicBezTo>
                  <a:pt x="8827003" y="1450188"/>
                  <a:pt x="8820659" y="1444594"/>
                  <a:pt x="8812883" y="1440638"/>
                </a:cubicBezTo>
                <a:cubicBezTo>
                  <a:pt x="8805106" y="1436681"/>
                  <a:pt x="8796034" y="1434703"/>
                  <a:pt x="8785666" y="1434703"/>
                </a:cubicBezTo>
                <a:cubicBezTo>
                  <a:pt x="8772569" y="1434703"/>
                  <a:pt x="8759336" y="1439478"/>
                  <a:pt x="8745966" y="1449028"/>
                </a:cubicBezTo>
                <a:cubicBezTo>
                  <a:pt x="8732596" y="1458578"/>
                  <a:pt x="8718680" y="1472493"/>
                  <a:pt x="8704220" y="1490774"/>
                </a:cubicBezTo>
                <a:lnTo>
                  <a:pt x="8704220" y="1733476"/>
                </a:lnTo>
                <a:cubicBezTo>
                  <a:pt x="8704220" y="1736204"/>
                  <a:pt x="8703401" y="1738592"/>
                  <a:pt x="8701764" y="1740638"/>
                </a:cubicBezTo>
                <a:cubicBezTo>
                  <a:pt x="8700127" y="1742685"/>
                  <a:pt x="8697330" y="1744390"/>
                  <a:pt x="8693374" y="1745754"/>
                </a:cubicBezTo>
                <a:cubicBezTo>
                  <a:pt x="8689418" y="1747118"/>
                  <a:pt x="8684165" y="1748142"/>
                  <a:pt x="8677616" y="1748824"/>
                </a:cubicBezTo>
                <a:cubicBezTo>
                  <a:pt x="8671068" y="1749506"/>
                  <a:pt x="8662746" y="1749847"/>
                  <a:pt x="8652651" y="1749847"/>
                </a:cubicBezTo>
                <a:cubicBezTo>
                  <a:pt x="8642556" y="1749847"/>
                  <a:pt x="8634234" y="1749506"/>
                  <a:pt x="8627685" y="1748824"/>
                </a:cubicBezTo>
                <a:cubicBezTo>
                  <a:pt x="8621136" y="1748142"/>
                  <a:pt x="8615884" y="1747118"/>
                  <a:pt x="8611928" y="1745754"/>
                </a:cubicBezTo>
                <a:cubicBezTo>
                  <a:pt x="8607972" y="1744390"/>
                  <a:pt x="8605174" y="1742685"/>
                  <a:pt x="8603538" y="1740638"/>
                </a:cubicBezTo>
                <a:cubicBezTo>
                  <a:pt x="8601900" y="1738592"/>
                  <a:pt x="8601082" y="1736204"/>
                  <a:pt x="8601082" y="1733476"/>
                </a:cubicBezTo>
                <a:lnTo>
                  <a:pt x="8601082" y="1368401"/>
                </a:lnTo>
                <a:cubicBezTo>
                  <a:pt x="8601082" y="1365672"/>
                  <a:pt x="8601764" y="1363285"/>
                  <a:pt x="8603128" y="1361238"/>
                </a:cubicBezTo>
                <a:cubicBezTo>
                  <a:pt x="8604492" y="1359192"/>
                  <a:pt x="8606948" y="1357486"/>
                  <a:pt x="8610495" y="1356122"/>
                </a:cubicBezTo>
                <a:cubicBezTo>
                  <a:pt x="8614042" y="1354758"/>
                  <a:pt x="8618612" y="1353735"/>
                  <a:pt x="8624206" y="1353053"/>
                </a:cubicBezTo>
                <a:cubicBezTo>
                  <a:pt x="8629800" y="1352370"/>
                  <a:pt x="8636825" y="1352029"/>
                  <a:pt x="8645284" y="1352029"/>
                </a:cubicBezTo>
                <a:cubicBezTo>
                  <a:pt x="8654015" y="1352029"/>
                  <a:pt x="8661246" y="1352370"/>
                  <a:pt x="8666976" y="1353053"/>
                </a:cubicBezTo>
                <a:cubicBezTo>
                  <a:pt x="8672706" y="1353735"/>
                  <a:pt x="8677139" y="1354758"/>
                  <a:pt x="8680277" y="1356122"/>
                </a:cubicBezTo>
                <a:cubicBezTo>
                  <a:pt x="8683414" y="1357486"/>
                  <a:pt x="8685666" y="1359192"/>
                  <a:pt x="8687030" y="1361238"/>
                </a:cubicBezTo>
                <a:cubicBezTo>
                  <a:pt x="8688394" y="1363285"/>
                  <a:pt x="8689076" y="1365672"/>
                  <a:pt x="8689076" y="1368401"/>
                </a:cubicBezTo>
                <a:lnTo>
                  <a:pt x="8689076" y="1410556"/>
                </a:lnTo>
                <a:cubicBezTo>
                  <a:pt x="8709268" y="1388728"/>
                  <a:pt x="8729800" y="1372357"/>
                  <a:pt x="8750672" y="1361443"/>
                </a:cubicBezTo>
                <a:cubicBezTo>
                  <a:pt x="8771546" y="1350529"/>
                  <a:pt x="8793306" y="1345072"/>
                  <a:pt x="8815952" y="1345072"/>
                </a:cubicBezTo>
                <a:close/>
                <a:moveTo>
                  <a:pt x="7721843" y="1345072"/>
                </a:moveTo>
                <a:cubicBezTo>
                  <a:pt x="7688282" y="1345072"/>
                  <a:pt x="7659019" y="1350119"/>
                  <a:pt x="7634053" y="1360215"/>
                </a:cubicBezTo>
                <a:cubicBezTo>
                  <a:pt x="7609087" y="1370310"/>
                  <a:pt x="7588282" y="1384567"/>
                  <a:pt x="7571638" y="1402984"/>
                </a:cubicBezTo>
                <a:cubicBezTo>
                  <a:pt x="7554994" y="1421402"/>
                  <a:pt x="7542511" y="1443503"/>
                  <a:pt x="7534189" y="1469287"/>
                </a:cubicBezTo>
                <a:cubicBezTo>
                  <a:pt x="7525867" y="1495072"/>
                  <a:pt x="7521706" y="1523517"/>
                  <a:pt x="7521706" y="1554622"/>
                </a:cubicBezTo>
                <a:cubicBezTo>
                  <a:pt x="7521706" y="1586818"/>
                  <a:pt x="7525526" y="1615467"/>
                  <a:pt x="7533166" y="1640570"/>
                </a:cubicBezTo>
                <a:cubicBezTo>
                  <a:pt x="7540806" y="1665672"/>
                  <a:pt x="7552539" y="1686818"/>
                  <a:pt x="7568364" y="1704008"/>
                </a:cubicBezTo>
                <a:cubicBezTo>
                  <a:pt x="7584189" y="1721198"/>
                  <a:pt x="7604107" y="1734294"/>
                  <a:pt x="7628118" y="1743299"/>
                </a:cubicBezTo>
                <a:cubicBezTo>
                  <a:pt x="7652129" y="1752303"/>
                  <a:pt x="7680369" y="1756805"/>
                  <a:pt x="7712839" y="1756805"/>
                </a:cubicBezTo>
                <a:cubicBezTo>
                  <a:pt x="7746399" y="1756805"/>
                  <a:pt x="7775731" y="1751757"/>
                  <a:pt x="7800833" y="1741661"/>
                </a:cubicBezTo>
                <a:cubicBezTo>
                  <a:pt x="7825936" y="1731566"/>
                  <a:pt x="7846809" y="1717241"/>
                  <a:pt x="7863453" y="1698687"/>
                </a:cubicBezTo>
                <a:cubicBezTo>
                  <a:pt x="7880097" y="1680133"/>
                  <a:pt x="7892511" y="1658032"/>
                  <a:pt x="7900697" y="1632384"/>
                </a:cubicBezTo>
                <a:cubicBezTo>
                  <a:pt x="7908882" y="1606736"/>
                  <a:pt x="7912975" y="1578360"/>
                  <a:pt x="7912975" y="1547255"/>
                </a:cubicBezTo>
                <a:cubicBezTo>
                  <a:pt x="7912975" y="1514785"/>
                  <a:pt x="7909155" y="1486000"/>
                  <a:pt x="7901515" y="1460897"/>
                </a:cubicBezTo>
                <a:cubicBezTo>
                  <a:pt x="7893876" y="1435795"/>
                  <a:pt x="7882211" y="1414649"/>
                  <a:pt x="7866522" y="1397459"/>
                </a:cubicBezTo>
                <a:cubicBezTo>
                  <a:pt x="7850834" y="1380270"/>
                  <a:pt x="7830983" y="1367241"/>
                  <a:pt x="7806972" y="1358373"/>
                </a:cubicBezTo>
                <a:cubicBezTo>
                  <a:pt x="7782962" y="1349506"/>
                  <a:pt x="7754585" y="1345072"/>
                  <a:pt x="7721843" y="1345072"/>
                </a:cubicBezTo>
                <a:close/>
                <a:moveTo>
                  <a:pt x="7274168" y="1345072"/>
                </a:moveTo>
                <a:cubicBezTo>
                  <a:pt x="7240607" y="1345072"/>
                  <a:pt x="7211344" y="1350119"/>
                  <a:pt x="7186378" y="1360215"/>
                </a:cubicBezTo>
                <a:cubicBezTo>
                  <a:pt x="7161412" y="1370310"/>
                  <a:pt x="7140607" y="1384567"/>
                  <a:pt x="7123963" y="1402984"/>
                </a:cubicBezTo>
                <a:cubicBezTo>
                  <a:pt x="7107319" y="1421402"/>
                  <a:pt x="7094836" y="1443503"/>
                  <a:pt x="7086514" y="1469287"/>
                </a:cubicBezTo>
                <a:cubicBezTo>
                  <a:pt x="7078192" y="1495072"/>
                  <a:pt x="7074031" y="1523517"/>
                  <a:pt x="7074031" y="1554622"/>
                </a:cubicBezTo>
                <a:cubicBezTo>
                  <a:pt x="7074031" y="1586818"/>
                  <a:pt x="7077851" y="1615467"/>
                  <a:pt x="7085491" y="1640570"/>
                </a:cubicBezTo>
                <a:cubicBezTo>
                  <a:pt x="7093131" y="1665672"/>
                  <a:pt x="7104864" y="1686818"/>
                  <a:pt x="7120689" y="1704008"/>
                </a:cubicBezTo>
                <a:cubicBezTo>
                  <a:pt x="7136514" y="1721198"/>
                  <a:pt x="7156432" y="1734294"/>
                  <a:pt x="7180443" y="1743299"/>
                </a:cubicBezTo>
                <a:cubicBezTo>
                  <a:pt x="7204454" y="1752303"/>
                  <a:pt x="7232694" y="1756805"/>
                  <a:pt x="7265164" y="1756805"/>
                </a:cubicBezTo>
                <a:cubicBezTo>
                  <a:pt x="7298724" y="1756805"/>
                  <a:pt x="7328056" y="1751757"/>
                  <a:pt x="7353158" y="1741661"/>
                </a:cubicBezTo>
                <a:cubicBezTo>
                  <a:pt x="7378261" y="1731566"/>
                  <a:pt x="7399134" y="1717241"/>
                  <a:pt x="7415778" y="1698687"/>
                </a:cubicBezTo>
                <a:cubicBezTo>
                  <a:pt x="7432421" y="1680133"/>
                  <a:pt x="7444836" y="1658032"/>
                  <a:pt x="7453022" y="1632384"/>
                </a:cubicBezTo>
                <a:cubicBezTo>
                  <a:pt x="7461207" y="1606736"/>
                  <a:pt x="7465300" y="1578360"/>
                  <a:pt x="7465300" y="1547255"/>
                </a:cubicBezTo>
                <a:cubicBezTo>
                  <a:pt x="7465300" y="1514785"/>
                  <a:pt x="7461480" y="1486000"/>
                  <a:pt x="7453840" y="1460897"/>
                </a:cubicBezTo>
                <a:cubicBezTo>
                  <a:pt x="7446201" y="1435795"/>
                  <a:pt x="7434536" y="1414649"/>
                  <a:pt x="7418847" y="1397459"/>
                </a:cubicBezTo>
                <a:cubicBezTo>
                  <a:pt x="7403158" y="1380270"/>
                  <a:pt x="7383308" y="1367241"/>
                  <a:pt x="7359297" y="1358373"/>
                </a:cubicBezTo>
                <a:cubicBezTo>
                  <a:pt x="7335287" y="1349506"/>
                  <a:pt x="7306910" y="1345072"/>
                  <a:pt x="7274168" y="1345072"/>
                </a:cubicBezTo>
                <a:close/>
                <a:moveTo>
                  <a:pt x="5994246" y="1345072"/>
                </a:moveTo>
                <a:cubicBezTo>
                  <a:pt x="5965324" y="1345072"/>
                  <a:pt x="5939335" y="1349847"/>
                  <a:pt x="5916279" y="1359396"/>
                </a:cubicBezTo>
                <a:cubicBezTo>
                  <a:pt x="5893223" y="1368946"/>
                  <a:pt x="5873646" y="1382793"/>
                  <a:pt x="5857548" y="1400938"/>
                </a:cubicBezTo>
                <a:cubicBezTo>
                  <a:pt x="5841449" y="1419083"/>
                  <a:pt x="5829172" y="1441184"/>
                  <a:pt x="5820712" y="1467241"/>
                </a:cubicBezTo>
                <a:cubicBezTo>
                  <a:pt x="5812254" y="1493298"/>
                  <a:pt x="5808025" y="1522562"/>
                  <a:pt x="5808025" y="1555031"/>
                </a:cubicBezTo>
                <a:cubicBezTo>
                  <a:pt x="5808025" y="1589137"/>
                  <a:pt x="5812050" y="1618878"/>
                  <a:pt x="5820099" y="1644253"/>
                </a:cubicBezTo>
                <a:cubicBezTo>
                  <a:pt x="5828148" y="1669629"/>
                  <a:pt x="5840359" y="1690638"/>
                  <a:pt x="5856729" y="1707282"/>
                </a:cubicBezTo>
                <a:cubicBezTo>
                  <a:pt x="5873100" y="1723926"/>
                  <a:pt x="5893496" y="1736341"/>
                  <a:pt x="5917916" y="1744526"/>
                </a:cubicBezTo>
                <a:cubicBezTo>
                  <a:pt x="5942336" y="1752712"/>
                  <a:pt x="5970781" y="1756805"/>
                  <a:pt x="6003250" y="1756805"/>
                </a:cubicBezTo>
                <a:cubicBezTo>
                  <a:pt x="6021258" y="1756805"/>
                  <a:pt x="6038175" y="1755645"/>
                  <a:pt x="6054000" y="1753326"/>
                </a:cubicBezTo>
                <a:cubicBezTo>
                  <a:pt x="6069826" y="1751006"/>
                  <a:pt x="6083878" y="1748278"/>
                  <a:pt x="6096156" y="1745140"/>
                </a:cubicBezTo>
                <a:cubicBezTo>
                  <a:pt x="6108434" y="1742003"/>
                  <a:pt x="6118530" y="1738797"/>
                  <a:pt x="6126442" y="1735522"/>
                </a:cubicBezTo>
                <a:cubicBezTo>
                  <a:pt x="6134355" y="1732248"/>
                  <a:pt x="6139198" y="1729656"/>
                  <a:pt x="6140972" y="1727746"/>
                </a:cubicBezTo>
                <a:cubicBezTo>
                  <a:pt x="6142746" y="1725836"/>
                  <a:pt x="6144178" y="1723858"/>
                  <a:pt x="6145269" y="1721812"/>
                </a:cubicBezTo>
                <a:cubicBezTo>
                  <a:pt x="6146360" y="1719765"/>
                  <a:pt x="6147179" y="1717241"/>
                  <a:pt x="6147725" y="1714240"/>
                </a:cubicBezTo>
                <a:cubicBezTo>
                  <a:pt x="6148271" y="1711238"/>
                  <a:pt x="6148680" y="1707623"/>
                  <a:pt x="6148953" y="1703394"/>
                </a:cubicBezTo>
                <a:cubicBezTo>
                  <a:pt x="6149225" y="1699165"/>
                  <a:pt x="6149362" y="1694049"/>
                  <a:pt x="6149362" y="1688046"/>
                </a:cubicBezTo>
                <a:cubicBezTo>
                  <a:pt x="6149362" y="1681225"/>
                  <a:pt x="6149157" y="1675563"/>
                  <a:pt x="6148748" y="1671061"/>
                </a:cubicBezTo>
                <a:cubicBezTo>
                  <a:pt x="6148339" y="1666559"/>
                  <a:pt x="6147588" y="1663080"/>
                  <a:pt x="6146497" y="1660625"/>
                </a:cubicBezTo>
                <a:cubicBezTo>
                  <a:pt x="6145406" y="1658169"/>
                  <a:pt x="6144041" y="1656463"/>
                  <a:pt x="6142404" y="1655509"/>
                </a:cubicBezTo>
                <a:cubicBezTo>
                  <a:pt x="6140767" y="1654554"/>
                  <a:pt x="6138721" y="1654076"/>
                  <a:pt x="6136265" y="1654076"/>
                </a:cubicBezTo>
                <a:cubicBezTo>
                  <a:pt x="6132172" y="1654076"/>
                  <a:pt x="6126852" y="1655372"/>
                  <a:pt x="6120303" y="1657964"/>
                </a:cubicBezTo>
                <a:cubicBezTo>
                  <a:pt x="6113755" y="1660556"/>
                  <a:pt x="6105501" y="1663421"/>
                  <a:pt x="6095542" y="1666559"/>
                </a:cubicBezTo>
                <a:cubicBezTo>
                  <a:pt x="6085583" y="1669697"/>
                  <a:pt x="6073782" y="1672562"/>
                  <a:pt x="6060140" y="1675154"/>
                </a:cubicBezTo>
                <a:cubicBezTo>
                  <a:pt x="6046497" y="1677746"/>
                  <a:pt x="6030672" y="1679042"/>
                  <a:pt x="6012663" y="1679042"/>
                </a:cubicBezTo>
                <a:cubicBezTo>
                  <a:pt x="5994928" y="1679042"/>
                  <a:pt x="5979716" y="1676723"/>
                  <a:pt x="5967029" y="1672084"/>
                </a:cubicBezTo>
                <a:cubicBezTo>
                  <a:pt x="5954341" y="1667446"/>
                  <a:pt x="5943973" y="1660693"/>
                  <a:pt x="5935924" y="1651825"/>
                </a:cubicBezTo>
                <a:cubicBezTo>
                  <a:pt x="5927875" y="1642957"/>
                  <a:pt x="5922009" y="1632180"/>
                  <a:pt x="5918325" y="1619492"/>
                </a:cubicBezTo>
                <a:cubicBezTo>
                  <a:pt x="5914642" y="1606805"/>
                  <a:pt x="5912800" y="1592685"/>
                  <a:pt x="5912800" y="1577132"/>
                </a:cubicBezTo>
                <a:lnTo>
                  <a:pt x="6135037" y="1577132"/>
                </a:lnTo>
                <a:cubicBezTo>
                  <a:pt x="6144860" y="1577132"/>
                  <a:pt x="6152568" y="1574131"/>
                  <a:pt x="6158161" y="1568128"/>
                </a:cubicBezTo>
                <a:cubicBezTo>
                  <a:pt x="6163755" y="1562125"/>
                  <a:pt x="6166552" y="1552848"/>
                  <a:pt x="6166552" y="1540297"/>
                </a:cubicBezTo>
                <a:lnTo>
                  <a:pt x="6166552" y="1523926"/>
                </a:lnTo>
                <a:cubicBezTo>
                  <a:pt x="6166552" y="1498278"/>
                  <a:pt x="6163277" y="1474540"/>
                  <a:pt x="6156729" y="1452712"/>
                </a:cubicBezTo>
                <a:cubicBezTo>
                  <a:pt x="6150181" y="1430883"/>
                  <a:pt x="6139949" y="1411988"/>
                  <a:pt x="6126033" y="1396027"/>
                </a:cubicBezTo>
                <a:cubicBezTo>
                  <a:pt x="6112118" y="1380065"/>
                  <a:pt x="6094314" y="1367582"/>
                  <a:pt x="6072622" y="1358578"/>
                </a:cubicBezTo>
                <a:cubicBezTo>
                  <a:pt x="6050931" y="1349574"/>
                  <a:pt x="6024805" y="1345072"/>
                  <a:pt x="5994246" y="1345072"/>
                </a:cubicBezTo>
                <a:close/>
                <a:moveTo>
                  <a:pt x="5273918" y="1345072"/>
                </a:moveTo>
                <a:cubicBezTo>
                  <a:pt x="5240357" y="1345072"/>
                  <a:pt x="5211094" y="1350119"/>
                  <a:pt x="5186128" y="1360215"/>
                </a:cubicBezTo>
                <a:cubicBezTo>
                  <a:pt x="5161162" y="1370310"/>
                  <a:pt x="5140357" y="1384567"/>
                  <a:pt x="5123713" y="1402984"/>
                </a:cubicBezTo>
                <a:cubicBezTo>
                  <a:pt x="5107070" y="1421402"/>
                  <a:pt x="5094586" y="1443503"/>
                  <a:pt x="5086264" y="1469287"/>
                </a:cubicBezTo>
                <a:cubicBezTo>
                  <a:pt x="5077942" y="1495072"/>
                  <a:pt x="5073782" y="1523517"/>
                  <a:pt x="5073782" y="1554622"/>
                </a:cubicBezTo>
                <a:cubicBezTo>
                  <a:pt x="5073782" y="1586818"/>
                  <a:pt x="5077601" y="1615467"/>
                  <a:pt x="5085241" y="1640570"/>
                </a:cubicBezTo>
                <a:cubicBezTo>
                  <a:pt x="5092881" y="1665672"/>
                  <a:pt x="5104614" y="1686818"/>
                  <a:pt x="5120439" y="1704008"/>
                </a:cubicBezTo>
                <a:cubicBezTo>
                  <a:pt x="5136264" y="1721198"/>
                  <a:pt x="5156182" y="1734294"/>
                  <a:pt x="5180194" y="1743299"/>
                </a:cubicBezTo>
                <a:cubicBezTo>
                  <a:pt x="5204204" y="1752303"/>
                  <a:pt x="5232445" y="1756805"/>
                  <a:pt x="5264914" y="1756805"/>
                </a:cubicBezTo>
                <a:cubicBezTo>
                  <a:pt x="5298474" y="1756805"/>
                  <a:pt x="5327807" y="1751757"/>
                  <a:pt x="5352909" y="1741661"/>
                </a:cubicBezTo>
                <a:cubicBezTo>
                  <a:pt x="5378011" y="1731566"/>
                  <a:pt x="5398884" y="1717241"/>
                  <a:pt x="5415528" y="1698687"/>
                </a:cubicBezTo>
                <a:cubicBezTo>
                  <a:pt x="5432172" y="1680133"/>
                  <a:pt x="5444587" y="1658032"/>
                  <a:pt x="5452772" y="1632384"/>
                </a:cubicBezTo>
                <a:cubicBezTo>
                  <a:pt x="5460957" y="1606736"/>
                  <a:pt x="5465050" y="1578360"/>
                  <a:pt x="5465050" y="1547255"/>
                </a:cubicBezTo>
                <a:cubicBezTo>
                  <a:pt x="5465050" y="1514785"/>
                  <a:pt x="5461231" y="1486000"/>
                  <a:pt x="5453591" y="1460897"/>
                </a:cubicBezTo>
                <a:cubicBezTo>
                  <a:pt x="5445951" y="1435795"/>
                  <a:pt x="5434287" y="1414649"/>
                  <a:pt x="5418597" y="1397459"/>
                </a:cubicBezTo>
                <a:cubicBezTo>
                  <a:pt x="5402909" y="1380270"/>
                  <a:pt x="5383059" y="1367241"/>
                  <a:pt x="5359048" y="1358373"/>
                </a:cubicBezTo>
                <a:cubicBezTo>
                  <a:pt x="5335037" y="1349506"/>
                  <a:pt x="5306660" y="1345072"/>
                  <a:pt x="5273918" y="1345072"/>
                </a:cubicBezTo>
                <a:close/>
                <a:moveTo>
                  <a:pt x="3824854" y="1345072"/>
                </a:moveTo>
                <a:cubicBezTo>
                  <a:pt x="3802207" y="1345072"/>
                  <a:pt x="3780448" y="1350529"/>
                  <a:pt x="3759574" y="1361443"/>
                </a:cubicBezTo>
                <a:cubicBezTo>
                  <a:pt x="3738701" y="1372357"/>
                  <a:pt x="3718169" y="1388728"/>
                  <a:pt x="3697978" y="1410556"/>
                </a:cubicBezTo>
                <a:lnTo>
                  <a:pt x="3697978" y="1368401"/>
                </a:lnTo>
                <a:cubicBezTo>
                  <a:pt x="3697978" y="1365672"/>
                  <a:pt x="3697296" y="1363285"/>
                  <a:pt x="3695932" y="1361238"/>
                </a:cubicBezTo>
                <a:cubicBezTo>
                  <a:pt x="3694568" y="1359192"/>
                  <a:pt x="3692316" y="1357486"/>
                  <a:pt x="3689179" y="1356122"/>
                </a:cubicBezTo>
                <a:cubicBezTo>
                  <a:pt x="3686041" y="1354758"/>
                  <a:pt x="3681607" y="1353735"/>
                  <a:pt x="3675877" y="1353053"/>
                </a:cubicBezTo>
                <a:cubicBezTo>
                  <a:pt x="3670147" y="1352370"/>
                  <a:pt x="3662916" y="1352029"/>
                  <a:pt x="3654185" y="1352029"/>
                </a:cubicBezTo>
                <a:cubicBezTo>
                  <a:pt x="3645727" y="1352029"/>
                  <a:pt x="3638701" y="1352370"/>
                  <a:pt x="3633107" y="1353053"/>
                </a:cubicBezTo>
                <a:cubicBezTo>
                  <a:pt x="3627514" y="1353735"/>
                  <a:pt x="3622944" y="1354758"/>
                  <a:pt x="3619396" y="1356122"/>
                </a:cubicBezTo>
                <a:cubicBezTo>
                  <a:pt x="3615849" y="1357486"/>
                  <a:pt x="3613394" y="1359192"/>
                  <a:pt x="3612030" y="1361238"/>
                </a:cubicBezTo>
                <a:cubicBezTo>
                  <a:pt x="3610665" y="1363285"/>
                  <a:pt x="3609984" y="1365672"/>
                  <a:pt x="3609984" y="1368401"/>
                </a:cubicBezTo>
                <a:lnTo>
                  <a:pt x="3609984" y="1733476"/>
                </a:lnTo>
                <a:cubicBezTo>
                  <a:pt x="3609984" y="1736204"/>
                  <a:pt x="3610802" y="1738592"/>
                  <a:pt x="3612439" y="1740638"/>
                </a:cubicBezTo>
                <a:cubicBezTo>
                  <a:pt x="3614076" y="1742685"/>
                  <a:pt x="3616873" y="1744390"/>
                  <a:pt x="3620830" y="1745754"/>
                </a:cubicBezTo>
                <a:cubicBezTo>
                  <a:pt x="3624786" y="1747118"/>
                  <a:pt x="3630038" y="1748142"/>
                  <a:pt x="3636586" y="1748824"/>
                </a:cubicBezTo>
                <a:cubicBezTo>
                  <a:pt x="3643135" y="1749506"/>
                  <a:pt x="3651457" y="1749847"/>
                  <a:pt x="3661552" y="1749847"/>
                </a:cubicBezTo>
                <a:cubicBezTo>
                  <a:pt x="3671648" y="1749847"/>
                  <a:pt x="3679970" y="1749506"/>
                  <a:pt x="3686518" y="1748824"/>
                </a:cubicBezTo>
                <a:cubicBezTo>
                  <a:pt x="3693067" y="1748142"/>
                  <a:pt x="3698319" y="1747118"/>
                  <a:pt x="3702276" y="1745754"/>
                </a:cubicBezTo>
                <a:cubicBezTo>
                  <a:pt x="3706232" y="1744390"/>
                  <a:pt x="3709029" y="1742685"/>
                  <a:pt x="3710665" y="1740638"/>
                </a:cubicBezTo>
                <a:cubicBezTo>
                  <a:pt x="3712303" y="1738592"/>
                  <a:pt x="3713121" y="1736204"/>
                  <a:pt x="3713121" y="1733476"/>
                </a:cubicBezTo>
                <a:lnTo>
                  <a:pt x="3713121" y="1490774"/>
                </a:lnTo>
                <a:cubicBezTo>
                  <a:pt x="3727582" y="1472493"/>
                  <a:pt x="3741497" y="1458578"/>
                  <a:pt x="3754867" y="1449028"/>
                </a:cubicBezTo>
                <a:cubicBezTo>
                  <a:pt x="3768237" y="1439478"/>
                  <a:pt x="3781471" y="1434703"/>
                  <a:pt x="3794568" y="1434703"/>
                </a:cubicBezTo>
                <a:cubicBezTo>
                  <a:pt x="3804936" y="1434703"/>
                  <a:pt x="3814008" y="1436681"/>
                  <a:pt x="3821784" y="1440638"/>
                </a:cubicBezTo>
                <a:cubicBezTo>
                  <a:pt x="3829561" y="1444594"/>
                  <a:pt x="3835905" y="1450188"/>
                  <a:pt x="3840816" y="1457418"/>
                </a:cubicBezTo>
                <a:cubicBezTo>
                  <a:pt x="3845727" y="1464649"/>
                  <a:pt x="3849479" y="1473312"/>
                  <a:pt x="3852071" y="1483407"/>
                </a:cubicBezTo>
                <a:cubicBezTo>
                  <a:pt x="3854663" y="1493503"/>
                  <a:pt x="3855959" y="1507418"/>
                  <a:pt x="3855959" y="1525154"/>
                </a:cubicBezTo>
                <a:lnTo>
                  <a:pt x="3855959" y="1733476"/>
                </a:lnTo>
                <a:cubicBezTo>
                  <a:pt x="3855959" y="1736204"/>
                  <a:pt x="3856777" y="1738592"/>
                  <a:pt x="3858415" y="1740638"/>
                </a:cubicBezTo>
                <a:cubicBezTo>
                  <a:pt x="3860052" y="1742685"/>
                  <a:pt x="3862780" y="1744390"/>
                  <a:pt x="3866600" y="1745754"/>
                </a:cubicBezTo>
                <a:cubicBezTo>
                  <a:pt x="3870420" y="1747118"/>
                  <a:pt x="3875673" y="1748142"/>
                  <a:pt x="3882357" y="1748824"/>
                </a:cubicBezTo>
                <a:cubicBezTo>
                  <a:pt x="3889042" y="1749506"/>
                  <a:pt x="3897432" y="1749847"/>
                  <a:pt x="3907528" y="1749847"/>
                </a:cubicBezTo>
                <a:cubicBezTo>
                  <a:pt x="3917351" y="1749847"/>
                  <a:pt x="3925605" y="1749506"/>
                  <a:pt x="3932289" y="1748824"/>
                </a:cubicBezTo>
                <a:cubicBezTo>
                  <a:pt x="3938974" y="1748142"/>
                  <a:pt x="3944227" y="1747118"/>
                  <a:pt x="3948047" y="1745754"/>
                </a:cubicBezTo>
                <a:cubicBezTo>
                  <a:pt x="3951867" y="1744390"/>
                  <a:pt x="3954595" y="1742685"/>
                  <a:pt x="3956232" y="1740638"/>
                </a:cubicBezTo>
                <a:cubicBezTo>
                  <a:pt x="3957869" y="1738592"/>
                  <a:pt x="3958688" y="1736204"/>
                  <a:pt x="3958688" y="1733476"/>
                </a:cubicBezTo>
                <a:lnTo>
                  <a:pt x="3958688" y="1507964"/>
                </a:lnTo>
                <a:cubicBezTo>
                  <a:pt x="3958688" y="1481498"/>
                  <a:pt x="3956368" y="1458851"/>
                  <a:pt x="3951730" y="1440024"/>
                </a:cubicBezTo>
                <a:cubicBezTo>
                  <a:pt x="3947092" y="1421197"/>
                  <a:pt x="3939520" y="1404758"/>
                  <a:pt x="3929015" y="1390706"/>
                </a:cubicBezTo>
                <a:cubicBezTo>
                  <a:pt x="3918510" y="1376654"/>
                  <a:pt x="3904731" y="1365535"/>
                  <a:pt x="3887678" y="1357350"/>
                </a:cubicBezTo>
                <a:cubicBezTo>
                  <a:pt x="3870625" y="1349164"/>
                  <a:pt x="3849683" y="1345072"/>
                  <a:pt x="3824854" y="1345072"/>
                </a:cubicBezTo>
                <a:close/>
                <a:moveTo>
                  <a:pt x="3195981" y="1345072"/>
                </a:moveTo>
                <a:cubicBezTo>
                  <a:pt x="3173061" y="1345072"/>
                  <a:pt x="3152393" y="1347937"/>
                  <a:pt x="3133976" y="1353667"/>
                </a:cubicBezTo>
                <a:cubicBezTo>
                  <a:pt x="3115558" y="1359396"/>
                  <a:pt x="3099937" y="1367446"/>
                  <a:pt x="3087113" y="1377814"/>
                </a:cubicBezTo>
                <a:cubicBezTo>
                  <a:pt x="3074289" y="1388182"/>
                  <a:pt x="3064467" y="1400665"/>
                  <a:pt x="3057645" y="1415263"/>
                </a:cubicBezTo>
                <a:cubicBezTo>
                  <a:pt x="3050824" y="1429860"/>
                  <a:pt x="3047413" y="1445890"/>
                  <a:pt x="3047413" y="1463353"/>
                </a:cubicBezTo>
                <a:cubicBezTo>
                  <a:pt x="3047413" y="1480543"/>
                  <a:pt x="3049937" y="1495277"/>
                  <a:pt x="3054985" y="1507555"/>
                </a:cubicBezTo>
                <a:cubicBezTo>
                  <a:pt x="3060033" y="1519833"/>
                  <a:pt x="3066718" y="1530338"/>
                  <a:pt x="3075039" y="1539069"/>
                </a:cubicBezTo>
                <a:cubicBezTo>
                  <a:pt x="3083361" y="1547800"/>
                  <a:pt x="3092775" y="1555167"/>
                  <a:pt x="3103279" y="1561170"/>
                </a:cubicBezTo>
                <a:cubicBezTo>
                  <a:pt x="3113785" y="1567173"/>
                  <a:pt x="3124562" y="1572493"/>
                  <a:pt x="3135612" y="1577132"/>
                </a:cubicBezTo>
                <a:cubicBezTo>
                  <a:pt x="3146662" y="1581770"/>
                  <a:pt x="3157441" y="1586000"/>
                  <a:pt x="3167945" y="1589819"/>
                </a:cubicBezTo>
                <a:cubicBezTo>
                  <a:pt x="3178450" y="1593639"/>
                  <a:pt x="3187864" y="1597732"/>
                  <a:pt x="3196185" y="1602098"/>
                </a:cubicBezTo>
                <a:cubicBezTo>
                  <a:pt x="3204508" y="1606463"/>
                  <a:pt x="3211193" y="1611579"/>
                  <a:pt x="3216240" y="1617446"/>
                </a:cubicBezTo>
                <a:cubicBezTo>
                  <a:pt x="3221288" y="1623312"/>
                  <a:pt x="3223811" y="1630338"/>
                  <a:pt x="3223811" y="1638524"/>
                </a:cubicBezTo>
                <a:cubicBezTo>
                  <a:pt x="3223811" y="1645618"/>
                  <a:pt x="3222448" y="1651893"/>
                  <a:pt x="3219719" y="1657350"/>
                </a:cubicBezTo>
                <a:cubicBezTo>
                  <a:pt x="3216990" y="1662807"/>
                  <a:pt x="3212966" y="1667309"/>
                  <a:pt x="3207645" y="1670856"/>
                </a:cubicBezTo>
                <a:cubicBezTo>
                  <a:pt x="3202324" y="1674404"/>
                  <a:pt x="3196049" y="1677132"/>
                  <a:pt x="3188819" y="1679042"/>
                </a:cubicBezTo>
                <a:cubicBezTo>
                  <a:pt x="3181588" y="1680952"/>
                  <a:pt x="3173334" y="1681907"/>
                  <a:pt x="3164057" y="1681907"/>
                </a:cubicBezTo>
                <a:cubicBezTo>
                  <a:pt x="3149323" y="1681907"/>
                  <a:pt x="3136158" y="1680133"/>
                  <a:pt x="3124562" y="1676586"/>
                </a:cubicBezTo>
                <a:cubicBezTo>
                  <a:pt x="3112966" y="1673039"/>
                  <a:pt x="3102802" y="1669219"/>
                  <a:pt x="3094071" y="1665127"/>
                </a:cubicBezTo>
                <a:cubicBezTo>
                  <a:pt x="3085340" y="1661034"/>
                  <a:pt x="3078041" y="1657282"/>
                  <a:pt x="3072174" y="1653871"/>
                </a:cubicBezTo>
                <a:cubicBezTo>
                  <a:pt x="3066308" y="1650461"/>
                  <a:pt x="3061875" y="1648756"/>
                  <a:pt x="3058873" y="1648756"/>
                </a:cubicBezTo>
                <a:cubicBezTo>
                  <a:pt x="3056418" y="1648756"/>
                  <a:pt x="3054371" y="1649233"/>
                  <a:pt x="3052734" y="1650188"/>
                </a:cubicBezTo>
                <a:cubicBezTo>
                  <a:pt x="3051097" y="1651143"/>
                  <a:pt x="3049733" y="1653053"/>
                  <a:pt x="3048641" y="1655918"/>
                </a:cubicBezTo>
                <a:cubicBezTo>
                  <a:pt x="3047550" y="1658783"/>
                  <a:pt x="3046731" y="1662603"/>
                  <a:pt x="3046185" y="1667378"/>
                </a:cubicBezTo>
                <a:cubicBezTo>
                  <a:pt x="3045640" y="1672153"/>
                  <a:pt x="3045367" y="1678496"/>
                  <a:pt x="3045367" y="1686409"/>
                </a:cubicBezTo>
                <a:cubicBezTo>
                  <a:pt x="3045367" y="1698414"/>
                  <a:pt x="3046185" y="1707487"/>
                  <a:pt x="3047823" y="1713626"/>
                </a:cubicBezTo>
                <a:cubicBezTo>
                  <a:pt x="3049460" y="1719765"/>
                  <a:pt x="3051779" y="1724267"/>
                  <a:pt x="3054780" y="1727132"/>
                </a:cubicBezTo>
                <a:cubicBezTo>
                  <a:pt x="3057782" y="1729997"/>
                  <a:pt x="3062556" y="1733067"/>
                  <a:pt x="3069105" y="1736341"/>
                </a:cubicBezTo>
                <a:cubicBezTo>
                  <a:pt x="3075653" y="1739615"/>
                  <a:pt x="3083839" y="1742821"/>
                  <a:pt x="3093661" y="1745959"/>
                </a:cubicBezTo>
                <a:cubicBezTo>
                  <a:pt x="3103484" y="1749097"/>
                  <a:pt x="3114603" y="1751689"/>
                  <a:pt x="3127018" y="1753735"/>
                </a:cubicBezTo>
                <a:cubicBezTo>
                  <a:pt x="3139432" y="1755782"/>
                  <a:pt x="3152461" y="1756805"/>
                  <a:pt x="3166104" y="1756805"/>
                </a:cubicBezTo>
                <a:cubicBezTo>
                  <a:pt x="3188751" y="1756805"/>
                  <a:pt x="3209760" y="1754144"/>
                  <a:pt x="3229132" y="1748824"/>
                </a:cubicBezTo>
                <a:cubicBezTo>
                  <a:pt x="3248505" y="1743503"/>
                  <a:pt x="3265285" y="1735522"/>
                  <a:pt x="3279473" y="1724881"/>
                </a:cubicBezTo>
                <a:cubicBezTo>
                  <a:pt x="3293662" y="1714240"/>
                  <a:pt x="3304644" y="1701007"/>
                  <a:pt x="3312420" y="1685181"/>
                </a:cubicBezTo>
                <a:cubicBezTo>
                  <a:pt x="3320197" y="1669356"/>
                  <a:pt x="3324085" y="1651074"/>
                  <a:pt x="3324085" y="1630338"/>
                </a:cubicBezTo>
                <a:cubicBezTo>
                  <a:pt x="3324085" y="1613694"/>
                  <a:pt x="3321493" y="1599301"/>
                  <a:pt x="3316308" y="1587159"/>
                </a:cubicBezTo>
                <a:cubicBezTo>
                  <a:pt x="3311125" y="1575017"/>
                  <a:pt x="3304303" y="1564581"/>
                  <a:pt x="3295845" y="1555850"/>
                </a:cubicBezTo>
                <a:cubicBezTo>
                  <a:pt x="3287386" y="1547118"/>
                  <a:pt x="3277768" y="1539751"/>
                  <a:pt x="3266990" y="1533748"/>
                </a:cubicBezTo>
                <a:cubicBezTo>
                  <a:pt x="3256213" y="1527746"/>
                  <a:pt x="3245299" y="1522493"/>
                  <a:pt x="3234248" y="1517991"/>
                </a:cubicBezTo>
                <a:cubicBezTo>
                  <a:pt x="3223198" y="1513489"/>
                  <a:pt x="3212283" y="1509328"/>
                  <a:pt x="3201506" y="1505508"/>
                </a:cubicBezTo>
                <a:cubicBezTo>
                  <a:pt x="3190729" y="1501689"/>
                  <a:pt x="3181111" y="1497596"/>
                  <a:pt x="3172652" y="1493230"/>
                </a:cubicBezTo>
                <a:cubicBezTo>
                  <a:pt x="3164194" y="1488864"/>
                  <a:pt x="3157373" y="1483817"/>
                  <a:pt x="3152188" y="1478087"/>
                </a:cubicBezTo>
                <a:cubicBezTo>
                  <a:pt x="3147004" y="1472357"/>
                  <a:pt x="3144412" y="1465263"/>
                  <a:pt x="3144412" y="1456804"/>
                </a:cubicBezTo>
                <a:cubicBezTo>
                  <a:pt x="3144412" y="1451347"/>
                  <a:pt x="3145503" y="1446231"/>
                  <a:pt x="3147686" y="1441456"/>
                </a:cubicBezTo>
                <a:cubicBezTo>
                  <a:pt x="3149869" y="1436681"/>
                  <a:pt x="3153143" y="1432521"/>
                  <a:pt x="3157508" y="1428974"/>
                </a:cubicBezTo>
                <a:cubicBezTo>
                  <a:pt x="3161874" y="1425426"/>
                  <a:pt x="3167468" y="1422698"/>
                  <a:pt x="3174289" y="1420788"/>
                </a:cubicBezTo>
                <a:cubicBezTo>
                  <a:pt x="3181111" y="1418878"/>
                  <a:pt x="3189160" y="1417923"/>
                  <a:pt x="3198437" y="1417923"/>
                </a:cubicBezTo>
                <a:cubicBezTo>
                  <a:pt x="3211534" y="1417923"/>
                  <a:pt x="3223198" y="1419356"/>
                  <a:pt x="3233430" y="1422220"/>
                </a:cubicBezTo>
                <a:cubicBezTo>
                  <a:pt x="3243662" y="1425085"/>
                  <a:pt x="3252666" y="1428155"/>
                  <a:pt x="3260442" y="1431429"/>
                </a:cubicBezTo>
                <a:cubicBezTo>
                  <a:pt x="3268219" y="1434703"/>
                  <a:pt x="3274699" y="1437773"/>
                  <a:pt x="3279883" y="1440638"/>
                </a:cubicBezTo>
                <a:cubicBezTo>
                  <a:pt x="3285067" y="1443503"/>
                  <a:pt x="3288886" y="1444935"/>
                  <a:pt x="3291343" y="1444935"/>
                </a:cubicBezTo>
                <a:cubicBezTo>
                  <a:pt x="3293526" y="1444935"/>
                  <a:pt x="3295435" y="1444458"/>
                  <a:pt x="3297073" y="1443503"/>
                </a:cubicBezTo>
                <a:cubicBezTo>
                  <a:pt x="3298709" y="1442548"/>
                  <a:pt x="3300006" y="1440706"/>
                  <a:pt x="3300960" y="1437977"/>
                </a:cubicBezTo>
                <a:cubicBezTo>
                  <a:pt x="3301916" y="1435249"/>
                  <a:pt x="3302597" y="1431566"/>
                  <a:pt x="3303007" y="1426927"/>
                </a:cubicBezTo>
                <a:cubicBezTo>
                  <a:pt x="3303416" y="1422289"/>
                  <a:pt x="3303621" y="1416286"/>
                  <a:pt x="3303621" y="1408919"/>
                </a:cubicBezTo>
                <a:cubicBezTo>
                  <a:pt x="3303621" y="1402643"/>
                  <a:pt x="3303416" y="1397391"/>
                  <a:pt x="3303007" y="1393162"/>
                </a:cubicBezTo>
                <a:cubicBezTo>
                  <a:pt x="3302597" y="1388933"/>
                  <a:pt x="3302120" y="1385385"/>
                  <a:pt x="3301574" y="1382521"/>
                </a:cubicBezTo>
                <a:cubicBezTo>
                  <a:pt x="3301029" y="1379656"/>
                  <a:pt x="3300210" y="1377200"/>
                  <a:pt x="3299118" y="1375154"/>
                </a:cubicBezTo>
                <a:cubicBezTo>
                  <a:pt x="3298028" y="1373107"/>
                  <a:pt x="3296186" y="1371061"/>
                  <a:pt x="3293593" y="1369014"/>
                </a:cubicBezTo>
                <a:cubicBezTo>
                  <a:pt x="3291002" y="1366968"/>
                  <a:pt x="3286704" y="1364512"/>
                  <a:pt x="3280701" y="1361647"/>
                </a:cubicBezTo>
                <a:cubicBezTo>
                  <a:pt x="3274699" y="1358782"/>
                  <a:pt x="3267332" y="1356122"/>
                  <a:pt x="3258600" y="1353667"/>
                </a:cubicBezTo>
                <a:cubicBezTo>
                  <a:pt x="3249869" y="1351211"/>
                  <a:pt x="3240115" y="1349164"/>
                  <a:pt x="3229337" y="1347527"/>
                </a:cubicBezTo>
                <a:cubicBezTo>
                  <a:pt x="3218560" y="1345890"/>
                  <a:pt x="3207441" y="1345072"/>
                  <a:pt x="3195981" y="1345072"/>
                </a:cubicBezTo>
                <a:close/>
                <a:moveTo>
                  <a:pt x="2207204" y="1345072"/>
                </a:moveTo>
                <a:cubicBezTo>
                  <a:pt x="2191106" y="1345072"/>
                  <a:pt x="2175485" y="1346368"/>
                  <a:pt x="2160341" y="1348960"/>
                </a:cubicBezTo>
                <a:cubicBezTo>
                  <a:pt x="2145198" y="1351552"/>
                  <a:pt x="2131215" y="1354894"/>
                  <a:pt x="2118391" y="1358987"/>
                </a:cubicBezTo>
                <a:cubicBezTo>
                  <a:pt x="2105567" y="1363080"/>
                  <a:pt x="2094379" y="1367514"/>
                  <a:pt x="2084830" y="1372289"/>
                </a:cubicBezTo>
                <a:cubicBezTo>
                  <a:pt x="2075280" y="1377064"/>
                  <a:pt x="2068595" y="1381429"/>
                  <a:pt x="2064775" y="1385385"/>
                </a:cubicBezTo>
                <a:cubicBezTo>
                  <a:pt x="2060955" y="1389342"/>
                  <a:pt x="2058363" y="1393776"/>
                  <a:pt x="2056999" y="1398687"/>
                </a:cubicBezTo>
                <a:cubicBezTo>
                  <a:pt x="2055635" y="1403598"/>
                  <a:pt x="2054952" y="1410283"/>
                  <a:pt x="2054952" y="1418742"/>
                </a:cubicBezTo>
                <a:cubicBezTo>
                  <a:pt x="2054952" y="1425017"/>
                  <a:pt x="2055362" y="1430747"/>
                  <a:pt x="2056180" y="1435931"/>
                </a:cubicBezTo>
                <a:cubicBezTo>
                  <a:pt x="2056999" y="1441115"/>
                  <a:pt x="2058158" y="1445481"/>
                  <a:pt x="2059659" y="1449028"/>
                </a:cubicBezTo>
                <a:cubicBezTo>
                  <a:pt x="2061160" y="1452575"/>
                  <a:pt x="2063070" y="1455304"/>
                  <a:pt x="2065389" y="1457214"/>
                </a:cubicBezTo>
                <a:cubicBezTo>
                  <a:pt x="2067708" y="1459124"/>
                  <a:pt x="2070369" y="1460078"/>
                  <a:pt x="2073370" y="1460078"/>
                </a:cubicBezTo>
                <a:cubicBezTo>
                  <a:pt x="2077736" y="1460078"/>
                  <a:pt x="2083397" y="1458168"/>
                  <a:pt x="2090355" y="1454349"/>
                </a:cubicBezTo>
                <a:cubicBezTo>
                  <a:pt x="2097313" y="1450529"/>
                  <a:pt x="2105976" y="1446299"/>
                  <a:pt x="2116344" y="1441661"/>
                </a:cubicBezTo>
                <a:cubicBezTo>
                  <a:pt x="2126712" y="1437023"/>
                  <a:pt x="2138650" y="1432793"/>
                  <a:pt x="2152156" y="1428974"/>
                </a:cubicBezTo>
                <a:cubicBezTo>
                  <a:pt x="2165662" y="1425154"/>
                  <a:pt x="2181010" y="1423244"/>
                  <a:pt x="2198199" y="1423244"/>
                </a:cubicBezTo>
                <a:cubicBezTo>
                  <a:pt x="2211297" y="1423244"/>
                  <a:pt x="2222279" y="1424608"/>
                  <a:pt x="2231147" y="1427336"/>
                </a:cubicBezTo>
                <a:cubicBezTo>
                  <a:pt x="2240014" y="1430065"/>
                  <a:pt x="2247108" y="1434294"/>
                  <a:pt x="2252429" y="1440024"/>
                </a:cubicBezTo>
                <a:cubicBezTo>
                  <a:pt x="2257750" y="1445754"/>
                  <a:pt x="2261570" y="1452916"/>
                  <a:pt x="2263889" y="1461511"/>
                </a:cubicBezTo>
                <a:cubicBezTo>
                  <a:pt x="2266208" y="1470106"/>
                  <a:pt x="2267368" y="1480133"/>
                  <a:pt x="2267368" y="1491593"/>
                </a:cubicBezTo>
                <a:lnTo>
                  <a:pt x="2267368" y="1513694"/>
                </a:lnTo>
                <a:lnTo>
                  <a:pt x="2231760" y="1513694"/>
                </a:lnTo>
                <a:cubicBezTo>
                  <a:pt x="2199291" y="1513694"/>
                  <a:pt x="2170778" y="1516149"/>
                  <a:pt x="2146222" y="1521061"/>
                </a:cubicBezTo>
                <a:cubicBezTo>
                  <a:pt x="2121665" y="1525972"/>
                  <a:pt x="2101133" y="1533544"/>
                  <a:pt x="2084625" y="1543776"/>
                </a:cubicBezTo>
                <a:cubicBezTo>
                  <a:pt x="2068117" y="1554008"/>
                  <a:pt x="2055703" y="1566968"/>
                  <a:pt x="2047381" y="1582657"/>
                </a:cubicBezTo>
                <a:cubicBezTo>
                  <a:pt x="2039059" y="1598346"/>
                  <a:pt x="2034898" y="1616832"/>
                  <a:pt x="2034898" y="1638114"/>
                </a:cubicBezTo>
                <a:cubicBezTo>
                  <a:pt x="2034898" y="1657759"/>
                  <a:pt x="2038172" y="1674949"/>
                  <a:pt x="2044720" y="1689683"/>
                </a:cubicBezTo>
                <a:cubicBezTo>
                  <a:pt x="2051269" y="1704417"/>
                  <a:pt x="2060478" y="1716764"/>
                  <a:pt x="2072347" y="1726723"/>
                </a:cubicBezTo>
                <a:cubicBezTo>
                  <a:pt x="2084216" y="1736682"/>
                  <a:pt x="2098268" y="1744185"/>
                  <a:pt x="2114502" y="1749233"/>
                </a:cubicBezTo>
                <a:cubicBezTo>
                  <a:pt x="2130738" y="1754281"/>
                  <a:pt x="2148541" y="1756805"/>
                  <a:pt x="2167913" y="1756805"/>
                </a:cubicBezTo>
                <a:cubicBezTo>
                  <a:pt x="2191379" y="1756805"/>
                  <a:pt x="2212729" y="1752303"/>
                  <a:pt x="2231965" y="1743299"/>
                </a:cubicBezTo>
                <a:cubicBezTo>
                  <a:pt x="2251201" y="1734294"/>
                  <a:pt x="2268322" y="1721743"/>
                  <a:pt x="2283329" y="1705645"/>
                </a:cubicBezTo>
                <a:lnTo>
                  <a:pt x="2283329" y="1734704"/>
                </a:lnTo>
                <a:cubicBezTo>
                  <a:pt x="2283329" y="1738523"/>
                  <a:pt x="2284489" y="1741525"/>
                  <a:pt x="2286808" y="1743708"/>
                </a:cubicBezTo>
                <a:cubicBezTo>
                  <a:pt x="2289128" y="1745891"/>
                  <a:pt x="2293084" y="1747460"/>
                  <a:pt x="2298677" y="1748414"/>
                </a:cubicBezTo>
                <a:cubicBezTo>
                  <a:pt x="2304271" y="1749370"/>
                  <a:pt x="2313207" y="1749847"/>
                  <a:pt x="2325485" y="1749847"/>
                </a:cubicBezTo>
                <a:cubicBezTo>
                  <a:pt x="2336945" y="1749847"/>
                  <a:pt x="2345608" y="1749370"/>
                  <a:pt x="2351474" y="1748414"/>
                </a:cubicBezTo>
                <a:cubicBezTo>
                  <a:pt x="2357340" y="1747460"/>
                  <a:pt x="2361638" y="1745891"/>
                  <a:pt x="2364366" y="1743708"/>
                </a:cubicBezTo>
                <a:cubicBezTo>
                  <a:pt x="2367095" y="1741525"/>
                  <a:pt x="2368460" y="1738523"/>
                  <a:pt x="2368460" y="1734704"/>
                </a:cubicBezTo>
                <a:lnTo>
                  <a:pt x="2368460" y="1489137"/>
                </a:lnTo>
                <a:cubicBezTo>
                  <a:pt x="2368460" y="1464035"/>
                  <a:pt x="2365458" y="1442343"/>
                  <a:pt x="2359455" y="1424062"/>
                </a:cubicBezTo>
                <a:cubicBezTo>
                  <a:pt x="2353452" y="1405781"/>
                  <a:pt x="2343903" y="1390843"/>
                  <a:pt x="2330806" y="1379246"/>
                </a:cubicBezTo>
                <a:cubicBezTo>
                  <a:pt x="2317709" y="1367650"/>
                  <a:pt x="2300997" y="1359055"/>
                  <a:pt x="2280669" y="1353462"/>
                </a:cubicBezTo>
                <a:cubicBezTo>
                  <a:pt x="2260342" y="1347868"/>
                  <a:pt x="2235853" y="1345072"/>
                  <a:pt x="2207204" y="1345072"/>
                </a:cubicBezTo>
                <a:close/>
                <a:moveTo>
                  <a:pt x="1824604" y="1345072"/>
                </a:moveTo>
                <a:cubicBezTo>
                  <a:pt x="1801957" y="1345072"/>
                  <a:pt x="1780197" y="1350529"/>
                  <a:pt x="1759324" y="1361443"/>
                </a:cubicBezTo>
                <a:cubicBezTo>
                  <a:pt x="1738451" y="1372357"/>
                  <a:pt x="1717919" y="1388728"/>
                  <a:pt x="1697728" y="1410556"/>
                </a:cubicBezTo>
                <a:lnTo>
                  <a:pt x="1697728" y="1368401"/>
                </a:lnTo>
                <a:cubicBezTo>
                  <a:pt x="1697728" y="1365672"/>
                  <a:pt x="1697046" y="1363285"/>
                  <a:pt x="1695681" y="1361238"/>
                </a:cubicBezTo>
                <a:cubicBezTo>
                  <a:pt x="1694317" y="1359192"/>
                  <a:pt x="1692066" y="1357486"/>
                  <a:pt x="1688928" y="1356122"/>
                </a:cubicBezTo>
                <a:cubicBezTo>
                  <a:pt x="1685790" y="1354758"/>
                  <a:pt x="1681357" y="1353735"/>
                  <a:pt x="1675627" y="1353053"/>
                </a:cubicBezTo>
                <a:cubicBezTo>
                  <a:pt x="1669897" y="1352370"/>
                  <a:pt x="1662666" y="1352029"/>
                  <a:pt x="1653935" y="1352029"/>
                </a:cubicBezTo>
                <a:cubicBezTo>
                  <a:pt x="1645476" y="1352029"/>
                  <a:pt x="1638451" y="1352370"/>
                  <a:pt x="1632857" y="1353053"/>
                </a:cubicBezTo>
                <a:cubicBezTo>
                  <a:pt x="1627264" y="1353735"/>
                  <a:pt x="1622693" y="1354758"/>
                  <a:pt x="1619146" y="1356122"/>
                </a:cubicBezTo>
                <a:cubicBezTo>
                  <a:pt x="1615599" y="1357486"/>
                  <a:pt x="1613144" y="1359192"/>
                  <a:pt x="1611779" y="1361238"/>
                </a:cubicBezTo>
                <a:cubicBezTo>
                  <a:pt x="1610415" y="1363285"/>
                  <a:pt x="1609733" y="1365672"/>
                  <a:pt x="1609733" y="1368401"/>
                </a:cubicBezTo>
                <a:lnTo>
                  <a:pt x="1609733" y="1733476"/>
                </a:lnTo>
                <a:cubicBezTo>
                  <a:pt x="1609733" y="1736204"/>
                  <a:pt x="1610552" y="1738592"/>
                  <a:pt x="1612189" y="1740638"/>
                </a:cubicBezTo>
                <a:cubicBezTo>
                  <a:pt x="1613826" y="1742685"/>
                  <a:pt x="1616622" y="1744390"/>
                  <a:pt x="1620579" y="1745754"/>
                </a:cubicBezTo>
                <a:cubicBezTo>
                  <a:pt x="1624535" y="1747118"/>
                  <a:pt x="1629788" y="1748142"/>
                  <a:pt x="1636336" y="1748824"/>
                </a:cubicBezTo>
                <a:cubicBezTo>
                  <a:pt x="1642885" y="1749506"/>
                  <a:pt x="1651206" y="1749847"/>
                  <a:pt x="1661302" y="1749847"/>
                </a:cubicBezTo>
                <a:cubicBezTo>
                  <a:pt x="1671397" y="1749847"/>
                  <a:pt x="1679719" y="1749506"/>
                  <a:pt x="1686268" y="1748824"/>
                </a:cubicBezTo>
                <a:cubicBezTo>
                  <a:pt x="1692816" y="1748142"/>
                  <a:pt x="1698069" y="1747118"/>
                  <a:pt x="1702025" y="1745754"/>
                </a:cubicBezTo>
                <a:cubicBezTo>
                  <a:pt x="1705981" y="1744390"/>
                  <a:pt x="1708778" y="1742685"/>
                  <a:pt x="1710415" y="1740638"/>
                </a:cubicBezTo>
                <a:cubicBezTo>
                  <a:pt x="1712052" y="1738592"/>
                  <a:pt x="1712871" y="1736204"/>
                  <a:pt x="1712871" y="1733476"/>
                </a:cubicBezTo>
                <a:lnTo>
                  <a:pt x="1712871" y="1490774"/>
                </a:lnTo>
                <a:cubicBezTo>
                  <a:pt x="1727332" y="1472493"/>
                  <a:pt x="1741247" y="1458578"/>
                  <a:pt x="1754617" y="1449028"/>
                </a:cubicBezTo>
                <a:cubicBezTo>
                  <a:pt x="1767987" y="1439478"/>
                  <a:pt x="1781220" y="1434703"/>
                  <a:pt x="1794317" y="1434703"/>
                </a:cubicBezTo>
                <a:cubicBezTo>
                  <a:pt x="1804686" y="1434703"/>
                  <a:pt x="1813758" y="1436681"/>
                  <a:pt x="1821534" y="1440638"/>
                </a:cubicBezTo>
                <a:cubicBezTo>
                  <a:pt x="1829310" y="1444594"/>
                  <a:pt x="1835654" y="1450188"/>
                  <a:pt x="1840565" y="1457418"/>
                </a:cubicBezTo>
                <a:cubicBezTo>
                  <a:pt x="1845477" y="1464649"/>
                  <a:pt x="1849229" y="1473312"/>
                  <a:pt x="1851821" y="1483407"/>
                </a:cubicBezTo>
                <a:cubicBezTo>
                  <a:pt x="1854413" y="1493503"/>
                  <a:pt x="1855709" y="1507418"/>
                  <a:pt x="1855709" y="1525154"/>
                </a:cubicBezTo>
                <a:lnTo>
                  <a:pt x="1855709" y="1733476"/>
                </a:lnTo>
                <a:cubicBezTo>
                  <a:pt x="1855709" y="1736204"/>
                  <a:pt x="1856527" y="1738592"/>
                  <a:pt x="1858164" y="1740638"/>
                </a:cubicBezTo>
                <a:cubicBezTo>
                  <a:pt x="1859801" y="1742685"/>
                  <a:pt x="1862530" y="1744390"/>
                  <a:pt x="1866350" y="1745754"/>
                </a:cubicBezTo>
                <a:cubicBezTo>
                  <a:pt x="1870170" y="1747118"/>
                  <a:pt x="1875422" y="1748142"/>
                  <a:pt x="1882107" y="1748824"/>
                </a:cubicBezTo>
                <a:cubicBezTo>
                  <a:pt x="1888792" y="1749506"/>
                  <a:pt x="1897182" y="1749847"/>
                  <a:pt x="1907278" y="1749847"/>
                </a:cubicBezTo>
                <a:cubicBezTo>
                  <a:pt x="1917100" y="1749847"/>
                  <a:pt x="1925354" y="1749506"/>
                  <a:pt x="1932039" y="1748824"/>
                </a:cubicBezTo>
                <a:cubicBezTo>
                  <a:pt x="1938724" y="1748142"/>
                  <a:pt x="1943976" y="1747118"/>
                  <a:pt x="1947796" y="1745754"/>
                </a:cubicBezTo>
                <a:cubicBezTo>
                  <a:pt x="1951616" y="1744390"/>
                  <a:pt x="1954345" y="1742685"/>
                  <a:pt x="1955982" y="1740638"/>
                </a:cubicBezTo>
                <a:cubicBezTo>
                  <a:pt x="1957619" y="1738592"/>
                  <a:pt x="1958437" y="1736204"/>
                  <a:pt x="1958437" y="1733476"/>
                </a:cubicBezTo>
                <a:lnTo>
                  <a:pt x="1958437" y="1507964"/>
                </a:lnTo>
                <a:cubicBezTo>
                  <a:pt x="1958437" y="1481498"/>
                  <a:pt x="1956118" y="1458851"/>
                  <a:pt x="1951480" y="1440024"/>
                </a:cubicBezTo>
                <a:cubicBezTo>
                  <a:pt x="1946841" y="1421197"/>
                  <a:pt x="1939270" y="1404758"/>
                  <a:pt x="1928765" y="1390706"/>
                </a:cubicBezTo>
                <a:cubicBezTo>
                  <a:pt x="1918260" y="1376654"/>
                  <a:pt x="1904481" y="1365535"/>
                  <a:pt x="1887428" y="1357350"/>
                </a:cubicBezTo>
                <a:cubicBezTo>
                  <a:pt x="1870375" y="1349164"/>
                  <a:pt x="1849433" y="1345072"/>
                  <a:pt x="1824604" y="1345072"/>
                </a:cubicBezTo>
                <a:close/>
                <a:moveTo>
                  <a:pt x="1301361" y="1318878"/>
                </a:moveTo>
                <a:lnTo>
                  <a:pt x="1301771" y="1318878"/>
                </a:lnTo>
                <a:lnTo>
                  <a:pt x="1376668" y="1543981"/>
                </a:lnTo>
                <a:lnTo>
                  <a:pt x="1226464" y="1543981"/>
                </a:lnTo>
                <a:close/>
                <a:moveTo>
                  <a:pt x="10555790" y="1255849"/>
                </a:moveTo>
                <a:cubicBezTo>
                  <a:pt x="10565886" y="1255849"/>
                  <a:pt x="10574276" y="1256190"/>
                  <a:pt x="10580961" y="1256872"/>
                </a:cubicBezTo>
                <a:cubicBezTo>
                  <a:pt x="10587646" y="1257555"/>
                  <a:pt x="10592898" y="1258646"/>
                  <a:pt x="10596718" y="1260147"/>
                </a:cubicBezTo>
                <a:cubicBezTo>
                  <a:pt x="10600538" y="1261647"/>
                  <a:pt x="10603267" y="1263489"/>
                  <a:pt x="10604904" y="1265672"/>
                </a:cubicBezTo>
                <a:cubicBezTo>
                  <a:pt x="10606541" y="1267854"/>
                  <a:pt x="10607359" y="1270310"/>
                  <a:pt x="10607359" y="1273039"/>
                </a:cubicBezTo>
                <a:lnTo>
                  <a:pt x="10607359" y="1354485"/>
                </a:lnTo>
                <a:lnTo>
                  <a:pt x="10686760" y="1354485"/>
                </a:lnTo>
                <a:cubicBezTo>
                  <a:pt x="10689487" y="1354485"/>
                  <a:pt x="10691876" y="1355167"/>
                  <a:pt x="10693922" y="1356531"/>
                </a:cubicBezTo>
                <a:cubicBezTo>
                  <a:pt x="10695968" y="1357896"/>
                  <a:pt x="10697673" y="1360147"/>
                  <a:pt x="10699038" y="1363285"/>
                </a:cubicBezTo>
                <a:cubicBezTo>
                  <a:pt x="10700402" y="1366422"/>
                  <a:pt x="10701425" y="1370720"/>
                  <a:pt x="10702108" y="1376177"/>
                </a:cubicBezTo>
                <a:cubicBezTo>
                  <a:pt x="10702789" y="1381634"/>
                  <a:pt x="10703131" y="1388319"/>
                  <a:pt x="10703131" y="1396231"/>
                </a:cubicBezTo>
                <a:cubicBezTo>
                  <a:pt x="10703131" y="1411238"/>
                  <a:pt x="10701766" y="1421948"/>
                  <a:pt x="10699038" y="1428360"/>
                </a:cubicBezTo>
                <a:cubicBezTo>
                  <a:pt x="10696309" y="1434771"/>
                  <a:pt x="10692352" y="1437977"/>
                  <a:pt x="10687169" y="1437977"/>
                </a:cubicBezTo>
                <a:lnTo>
                  <a:pt x="10607359" y="1437977"/>
                </a:lnTo>
                <a:lnTo>
                  <a:pt x="10607359" y="1609465"/>
                </a:lnTo>
                <a:cubicBezTo>
                  <a:pt x="10607359" y="1629383"/>
                  <a:pt x="10610497" y="1644322"/>
                  <a:pt x="10616773" y="1654281"/>
                </a:cubicBezTo>
                <a:cubicBezTo>
                  <a:pt x="10623049" y="1664240"/>
                  <a:pt x="10634235" y="1669219"/>
                  <a:pt x="10650333" y="1669219"/>
                </a:cubicBezTo>
                <a:cubicBezTo>
                  <a:pt x="10655791" y="1669219"/>
                  <a:pt x="10660701" y="1668742"/>
                  <a:pt x="10665067" y="1667787"/>
                </a:cubicBezTo>
                <a:cubicBezTo>
                  <a:pt x="10669433" y="1666832"/>
                  <a:pt x="10673321" y="1665741"/>
                  <a:pt x="10676732" y="1664513"/>
                </a:cubicBezTo>
                <a:cubicBezTo>
                  <a:pt x="10680143" y="1663285"/>
                  <a:pt x="10683008" y="1662193"/>
                  <a:pt x="10685327" y="1661238"/>
                </a:cubicBezTo>
                <a:cubicBezTo>
                  <a:pt x="10687646" y="1660283"/>
                  <a:pt x="10689761" y="1659806"/>
                  <a:pt x="10691671" y="1659806"/>
                </a:cubicBezTo>
                <a:cubicBezTo>
                  <a:pt x="10693308" y="1659806"/>
                  <a:pt x="10694877" y="1660283"/>
                  <a:pt x="10696378" y="1661238"/>
                </a:cubicBezTo>
                <a:cubicBezTo>
                  <a:pt x="10697878" y="1662193"/>
                  <a:pt x="10699038" y="1664103"/>
                  <a:pt x="10699857" y="1666968"/>
                </a:cubicBezTo>
                <a:cubicBezTo>
                  <a:pt x="10700675" y="1669833"/>
                  <a:pt x="10701425" y="1673721"/>
                  <a:pt x="10702108" y="1678633"/>
                </a:cubicBezTo>
                <a:cubicBezTo>
                  <a:pt x="10702789" y="1683544"/>
                  <a:pt x="10703131" y="1689820"/>
                  <a:pt x="10703131" y="1697460"/>
                </a:cubicBezTo>
                <a:cubicBezTo>
                  <a:pt x="10703131" y="1709465"/>
                  <a:pt x="10702380" y="1718674"/>
                  <a:pt x="10700880" y="1725086"/>
                </a:cubicBezTo>
                <a:cubicBezTo>
                  <a:pt x="10699379" y="1731498"/>
                  <a:pt x="10697401" y="1736000"/>
                  <a:pt x="10694945" y="1738592"/>
                </a:cubicBezTo>
                <a:cubicBezTo>
                  <a:pt x="10692490" y="1741184"/>
                  <a:pt x="10688874" y="1743503"/>
                  <a:pt x="10684099" y="1745550"/>
                </a:cubicBezTo>
                <a:cubicBezTo>
                  <a:pt x="10679324" y="1747596"/>
                  <a:pt x="10673730" y="1749370"/>
                  <a:pt x="10667318" y="1750870"/>
                </a:cubicBezTo>
                <a:cubicBezTo>
                  <a:pt x="10660907" y="1752371"/>
                  <a:pt x="10653948" y="1753531"/>
                  <a:pt x="10646445" y="1754349"/>
                </a:cubicBezTo>
                <a:cubicBezTo>
                  <a:pt x="10638942" y="1755168"/>
                  <a:pt x="10631370" y="1755577"/>
                  <a:pt x="10623730" y="1755577"/>
                </a:cubicBezTo>
                <a:cubicBezTo>
                  <a:pt x="10603267" y="1755577"/>
                  <a:pt x="10585531" y="1752985"/>
                  <a:pt x="10570524" y="1747801"/>
                </a:cubicBezTo>
                <a:cubicBezTo>
                  <a:pt x="10555518" y="1742616"/>
                  <a:pt x="10543103" y="1734635"/>
                  <a:pt x="10533280" y="1723858"/>
                </a:cubicBezTo>
                <a:cubicBezTo>
                  <a:pt x="10523458" y="1713080"/>
                  <a:pt x="10516227" y="1699506"/>
                  <a:pt x="10511588" y="1683135"/>
                </a:cubicBezTo>
                <a:cubicBezTo>
                  <a:pt x="10506950" y="1666764"/>
                  <a:pt x="10504631" y="1647391"/>
                  <a:pt x="10504631" y="1625017"/>
                </a:cubicBezTo>
                <a:lnTo>
                  <a:pt x="10504631" y="1437977"/>
                </a:lnTo>
                <a:lnTo>
                  <a:pt x="10460838" y="1437977"/>
                </a:lnTo>
                <a:cubicBezTo>
                  <a:pt x="10455654" y="1437977"/>
                  <a:pt x="10451697" y="1434771"/>
                  <a:pt x="10448969" y="1428360"/>
                </a:cubicBezTo>
                <a:cubicBezTo>
                  <a:pt x="10446241" y="1421948"/>
                  <a:pt x="10444876" y="1411238"/>
                  <a:pt x="10444876" y="1396231"/>
                </a:cubicBezTo>
                <a:cubicBezTo>
                  <a:pt x="10444876" y="1388319"/>
                  <a:pt x="10445217" y="1381634"/>
                  <a:pt x="10445899" y="1376177"/>
                </a:cubicBezTo>
                <a:cubicBezTo>
                  <a:pt x="10446581" y="1370720"/>
                  <a:pt x="10447605" y="1366422"/>
                  <a:pt x="10448969" y="1363285"/>
                </a:cubicBezTo>
                <a:cubicBezTo>
                  <a:pt x="10450333" y="1360147"/>
                  <a:pt x="10452039" y="1357896"/>
                  <a:pt x="10454085" y="1356531"/>
                </a:cubicBezTo>
                <a:cubicBezTo>
                  <a:pt x="10456131" y="1355167"/>
                  <a:pt x="10458518" y="1354485"/>
                  <a:pt x="10461247" y="1354485"/>
                </a:cubicBezTo>
                <a:lnTo>
                  <a:pt x="10504631" y="1354485"/>
                </a:lnTo>
                <a:lnTo>
                  <a:pt x="10504631" y="1273039"/>
                </a:lnTo>
                <a:cubicBezTo>
                  <a:pt x="10504631" y="1270310"/>
                  <a:pt x="10505381" y="1267854"/>
                  <a:pt x="10506882" y="1265672"/>
                </a:cubicBezTo>
                <a:cubicBezTo>
                  <a:pt x="10508382" y="1263489"/>
                  <a:pt x="10511111" y="1261647"/>
                  <a:pt x="10515067" y="1260147"/>
                </a:cubicBezTo>
                <a:cubicBezTo>
                  <a:pt x="10519023" y="1258646"/>
                  <a:pt x="10524344" y="1257555"/>
                  <a:pt x="10531029" y="1256872"/>
                </a:cubicBezTo>
                <a:cubicBezTo>
                  <a:pt x="10537714" y="1256190"/>
                  <a:pt x="10545968" y="1255849"/>
                  <a:pt x="10555790" y="1255849"/>
                </a:cubicBezTo>
                <a:close/>
                <a:moveTo>
                  <a:pt x="5612316" y="1255849"/>
                </a:moveTo>
                <a:cubicBezTo>
                  <a:pt x="5602493" y="1255849"/>
                  <a:pt x="5594239" y="1256190"/>
                  <a:pt x="5587555" y="1256872"/>
                </a:cubicBezTo>
                <a:cubicBezTo>
                  <a:pt x="5580870" y="1257555"/>
                  <a:pt x="5575549" y="1258646"/>
                  <a:pt x="5571593" y="1260147"/>
                </a:cubicBezTo>
                <a:cubicBezTo>
                  <a:pt x="5567636" y="1261647"/>
                  <a:pt x="5564908" y="1263489"/>
                  <a:pt x="5563407" y="1265672"/>
                </a:cubicBezTo>
                <a:cubicBezTo>
                  <a:pt x="5561907" y="1267854"/>
                  <a:pt x="5561156" y="1270310"/>
                  <a:pt x="5561156" y="1273039"/>
                </a:cubicBezTo>
                <a:lnTo>
                  <a:pt x="5561156" y="1354485"/>
                </a:lnTo>
                <a:lnTo>
                  <a:pt x="5517773" y="1354485"/>
                </a:lnTo>
                <a:cubicBezTo>
                  <a:pt x="5515044" y="1354485"/>
                  <a:pt x="5512657" y="1355167"/>
                  <a:pt x="5510611" y="1356531"/>
                </a:cubicBezTo>
                <a:cubicBezTo>
                  <a:pt x="5508564" y="1357896"/>
                  <a:pt x="5506859" y="1360147"/>
                  <a:pt x="5505495" y="1363285"/>
                </a:cubicBezTo>
                <a:cubicBezTo>
                  <a:pt x="5504130" y="1366422"/>
                  <a:pt x="5503107" y="1370720"/>
                  <a:pt x="5502425" y="1376177"/>
                </a:cubicBezTo>
                <a:cubicBezTo>
                  <a:pt x="5501743" y="1381634"/>
                  <a:pt x="5501402" y="1388319"/>
                  <a:pt x="5501402" y="1396231"/>
                </a:cubicBezTo>
                <a:cubicBezTo>
                  <a:pt x="5501402" y="1411238"/>
                  <a:pt x="5502766" y="1421948"/>
                  <a:pt x="5505495" y="1428360"/>
                </a:cubicBezTo>
                <a:cubicBezTo>
                  <a:pt x="5508223" y="1434771"/>
                  <a:pt x="5512180" y="1437977"/>
                  <a:pt x="5517364" y="1437977"/>
                </a:cubicBezTo>
                <a:lnTo>
                  <a:pt x="5561156" y="1437977"/>
                </a:lnTo>
                <a:lnTo>
                  <a:pt x="5561156" y="1625017"/>
                </a:lnTo>
                <a:cubicBezTo>
                  <a:pt x="5561156" y="1647391"/>
                  <a:pt x="5563476" y="1666764"/>
                  <a:pt x="5568115" y="1683135"/>
                </a:cubicBezTo>
                <a:cubicBezTo>
                  <a:pt x="5572752" y="1699506"/>
                  <a:pt x="5579983" y="1713080"/>
                  <a:pt x="5589806" y="1723858"/>
                </a:cubicBezTo>
                <a:cubicBezTo>
                  <a:pt x="5599628" y="1734635"/>
                  <a:pt x="5612044" y="1742616"/>
                  <a:pt x="5627050" y="1747801"/>
                </a:cubicBezTo>
                <a:cubicBezTo>
                  <a:pt x="5642057" y="1752985"/>
                  <a:pt x="5659793" y="1755577"/>
                  <a:pt x="5680256" y="1755577"/>
                </a:cubicBezTo>
                <a:cubicBezTo>
                  <a:pt x="5687896" y="1755577"/>
                  <a:pt x="5695467" y="1755168"/>
                  <a:pt x="5702971" y="1754349"/>
                </a:cubicBezTo>
                <a:cubicBezTo>
                  <a:pt x="5710474" y="1753531"/>
                  <a:pt x="5717432" y="1752371"/>
                  <a:pt x="5723844" y="1750870"/>
                </a:cubicBezTo>
                <a:cubicBezTo>
                  <a:pt x="5730256" y="1749370"/>
                  <a:pt x="5735849" y="1747596"/>
                  <a:pt x="5740625" y="1745550"/>
                </a:cubicBezTo>
                <a:cubicBezTo>
                  <a:pt x="5745399" y="1743503"/>
                  <a:pt x="5749014" y="1741184"/>
                  <a:pt x="5751471" y="1738592"/>
                </a:cubicBezTo>
                <a:cubicBezTo>
                  <a:pt x="5753926" y="1736000"/>
                  <a:pt x="5755904" y="1731498"/>
                  <a:pt x="5757405" y="1725086"/>
                </a:cubicBezTo>
                <a:cubicBezTo>
                  <a:pt x="5758905" y="1718674"/>
                  <a:pt x="5759656" y="1709465"/>
                  <a:pt x="5759656" y="1697460"/>
                </a:cubicBezTo>
                <a:cubicBezTo>
                  <a:pt x="5759656" y="1689820"/>
                  <a:pt x="5759315" y="1683544"/>
                  <a:pt x="5758633" y="1678633"/>
                </a:cubicBezTo>
                <a:cubicBezTo>
                  <a:pt x="5757950" y="1673721"/>
                  <a:pt x="5757200" y="1669833"/>
                  <a:pt x="5756382" y="1666968"/>
                </a:cubicBezTo>
                <a:cubicBezTo>
                  <a:pt x="5755563" y="1664103"/>
                  <a:pt x="5754404" y="1662193"/>
                  <a:pt x="5752903" y="1661238"/>
                </a:cubicBezTo>
                <a:cubicBezTo>
                  <a:pt x="5751402" y="1660283"/>
                  <a:pt x="5749833" y="1659806"/>
                  <a:pt x="5748196" y="1659806"/>
                </a:cubicBezTo>
                <a:cubicBezTo>
                  <a:pt x="5746286" y="1659806"/>
                  <a:pt x="5744172" y="1660283"/>
                  <a:pt x="5741852" y="1661238"/>
                </a:cubicBezTo>
                <a:cubicBezTo>
                  <a:pt x="5739533" y="1662193"/>
                  <a:pt x="5736668" y="1663285"/>
                  <a:pt x="5733257" y="1664513"/>
                </a:cubicBezTo>
                <a:cubicBezTo>
                  <a:pt x="5729847" y="1665741"/>
                  <a:pt x="5725959" y="1666832"/>
                  <a:pt x="5721594" y="1667787"/>
                </a:cubicBezTo>
                <a:cubicBezTo>
                  <a:pt x="5717227" y="1668742"/>
                  <a:pt x="5712316" y="1669219"/>
                  <a:pt x="5706859" y="1669219"/>
                </a:cubicBezTo>
                <a:cubicBezTo>
                  <a:pt x="5690761" y="1669219"/>
                  <a:pt x="5679573" y="1664240"/>
                  <a:pt x="5673298" y="1654281"/>
                </a:cubicBezTo>
                <a:cubicBezTo>
                  <a:pt x="5667023" y="1644322"/>
                  <a:pt x="5663885" y="1629383"/>
                  <a:pt x="5663885" y="1609465"/>
                </a:cubicBezTo>
                <a:lnTo>
                  <a:pt x="5663885" y="1437977"/>
                </a:lnTo>
                <a:lnTo>
                  <a:pt x="5743694" y="1437977"/>
                </a:lnTo>
                <a:cubicBezTo>
                  <a:pt x="5748878" y="1437977"/>
                  <a:pt x="5752835" y="1434771"/>
                  <a:pt x="5755563" y="1428360"/>
                </a:cubicBezTo>
                <a:cubicBezTo>
                  <a:pt x="5758291" y="1421948"/>
                  <a:pt x="5759656" y="1411238"/>
                  <a:pt x="5759656" y="1396231"/>
                </a:cubicBezTo>
                <a:cubicBezTo>
                  <a:pt x="5759656" y="1388319"/>
                  <a:pt x="5759315" y="1381634"/>
                  <a:pt x="5758633" y="1376177"/>
                </a:cubicBezTo>
                <a:cubicBezTo>
                  <a:pt x="5757950" y="1370720"/>
                  <a:pt x="5756927" y="1366422"/>
                  <a:pt x="5755563" y="1363285"/>
                </a:cubicBezTo>
                <a:cubicBezTo>
                  <a:pt x="5754199" y="1360147"/>
                  <a:pt x="5752494" y="1357896"/>
                  <a:pt x="5750447" y="1356531"/>
                </a:cubicBezTo>
                <a:cubicBezTo>
                  <a:pt x="5748401" y="1355167"/>
                  <a:pt x="5746013" y="1354485"/>
                  <a:pt x="5743285" y="1354485"/>
                </a:cubicBezTo>
                <a:lnTo>
                  <a:pt x="5663885" y="1354485"/>
                </a:lnTo>
                <a:lnTo>
                  <a:pt x="5663885" y="1273039"/>
                </a:lnTo>
                <a:cubicBezTo>
                  <a:pt x="5663885" y="1270310"/>
                  <a:pt x="5663066" y="1267854"/>
                  <a:pt x="5661429" y="1265672"/>
                </a:cubicBezTo>
                <a:cubicBezTo>
                  <a:pt x="5659793" y="1263489"/>
                  <a:pt x="5657063" y="1261647"/>
                  <a:pt x="5653243" y="1260147"/>
                </a:cubicBezTo>
                <a:cubicBezTo>
                  <a:pt x="5649424" y="1258646"/>
                  <a:pt x="5644171" y="1257555"/>
                  <a:pt x="5637486" y="1256872"/>
                </a:cubicBezTo>
                <a:cubicBezTo>
                  <a:pt x="5630802" y="1256190"/>
                  <a:pt x="5622411" y="1255849"/>
                  <a:pt x="5612316" y="1255849"/>
                </a:cubicBezTo>
                <a:close/>
                <a:moveTo>
                  <a:pt x="1302998" y="1215331"/>
                </a:moveTo>
                <a:cubicBezTo>
                  <a:pt x="1289083" y="1215331"/>
                  <a:pt x="1277896" y="1215535"/>
                  <a:pt x="1269438" y="1215945"/>
                </a:cubicBezTo>
                <a:cubicBezTo>
                  <a:pt x="1260979" y="1216354"/>
                  <a:pt x="1254362" y="1217309"/>
                  <a:pt x="1249588" y="1218810"/>
                </a:cubicBezTo>
                <a:cubicBezTo>
                  <a:pt x="1244813" y="1220310"/>
                  <a:pt x="1241334" y="1222493"/>
                  <a:pt x="1239151" y="1225358"/>
                </a:cubicBezTo>
                <a:cubicBezTo>
                  <a:pt x="1236968" y="1228223"/>
                  <a:pt x="1235058" y="1231975"/>
                  <a:pt x="1233421" y="1236613"/>
                </a:cubicBezTo>
                <a:lnTo>
                  <a:pt x="1070119" y="1706463"/>
                </a:lnTo>
                <a:cubicBezTo>
                  <a:pt x="1066845" y="1716013"/>
                  <a:pt x="1064799" y="1723653"/>
                  <a:pt x="1063980" y="1729383"/>
                </a:cubicBezTo>
                <a:cubicBezTo>
                  <a:pt x="1063162" y="1735113"/>
                  <a:pt x="1064117" y="1739547"/>
                  <a:pt x="1066845" y="1742685"/>
                </a:cubicBezTo>
                <a:cubicBezTo>
                  <a:pt x="1069574" y="1745822"/>
                  <a:pt x="1074485" y="1747801"/>
                  <a:pt x="1081579" y="1748619"/>
                </a:cubicBezTo>
                <a:cubicBezTo>
                  <a:pt x="1088673" y="1749438"/>
                  <a:pt x="1098496" y="1749847"/>
                  <a:pt x="1111047" y="1749847"/>
                </a:cubicBezTo>
                <a:cubicBezTo>
                  <a:pt x="1122780" y="1749847"/>
                  <a:pt x="1132261" y="1749574"/>
                  <a:pt x="1139492" y="1749028"/>
                </a:cubicBezTo>
                <a:cubicBezTo>
                  <a:pt x="1146722" y="1748483"/>
                  <a:pt x="1152316" y="1747460"/>
                  <a:pt x="1156272" y="1745959"/>
                </a:cubicBezTo>
                <a:cubicBezTo>
                  <a:pt x="1160229" y="1744458"/>
                  <a:pt x="1163094" y="1742412"/>
                  <a:pt x="1164867" y="1739819"/>
                </a:cubicBezTo>
                <a:cubicBezTo>
                  <a:pt x="1166641" y="1737227"/>
                  <a:pt x="1168073" y="1734022"/>
                  <a:pt x="1169165" y="1730202"/>
                </a:cubicBezTo>
                <a:lnTo>
                  <a:pt x="1202725" y="1626655"/>
                </a:lnTo>
                <a:lnTo>
                  <a:pt x="1401634" y="1626655"/>
                </a:lnTo>
                <a:lnTo>
                  <a:pt x="1437241" y="1733067"/>
                </a:lnTo>
                <a:cubicBezTo>
                  <a:pt x="1438333" y="1736614"/>
                  <a:pt x="1439697" y="1739479"/>
                  <a:pt x="1441334" y="1741661"/>
                </a:cubicBezTo>
                <a:cubicBezTo>
                  <a:pt x="1442971" y="1743844"/>
                  <a:pt x="1445836" y="1745550"/>
                  <a:pt x="1449929" y="1746777"/>
                </a:cubicBezTo>
                <a:cubicBezTo>
                  <a:pt x="1454022" y="1748005"/>
                  <a:pt x="1459956" y="1748824"/>
                  <a:pt x="1467733" y="1749233"/>
                </a:cubicBezTo>
                <a:cubicBezTo>
                  <a:pt x="1475509" y="1749642"/>
                  <a:pt x="1486355" y="1749847"/>
                  <a:pt x="1500270" y="1749847"/>
                </a:cubicBezTo>
                <a:cubicBezTo>
                  <a:pt x="1513640" y="1749847"/>
                  <a:pt x="1524144" y="1749506"/>
                  <a:pt x="1531784" y="1748824"/>
                </a:cubicBezTo>
                <a:cubicBezTo>
                  <a:pt x="1539424" y="1748142"/>
                  <a:pt x="1544745" y="1746368"/>
                  <a:pt x="1547746" y="1743503"/>
                </a:cubicBezTo>
                <a:cubicBezTo>
                  <a:pt x="1550747" y="1740638"/>
                  <a:pt x="1551839" y="1736341"/>
                  <a:pt x="1551020" y="1730611"/>
                </a:cubicBezTo>
                <a:cubicBezTo>
                  <a:pt x="1550202" y="1724881"/>
                  <a:pt x="1548156" y="1717105"/>
                  <a:pt x="1544881" y="1707282"/>
                </a:cubicBezTo>
                <a:lnTo>
                  <a:pt x="1381170" y="1237841"/>
                </a:lnTo>
                <a:cubicBezTo>
                  <a:pt x="1379533" y="1232657"/>
                  <a:pt x="1377555" y="1228564"/>
                  <a:pt x="1375236" y="1225563"/>
                </a:cubicBezTo>
                <a:cubicBezTo>
                  <a:pt x="1372916" y="1222561"/>
                  <a:pt x="1369097" y="1220310"/>
                  <a:pt x="1363776" y="1218810"/>
                </a:cubicBezTo>
                <a:cubicBezTo>
                  <a:pt x="1358455" y="1217309"/>
                  <a:pt x="1351020" y="1216354"/>
                  <a:pt x="1341470" y="1215945"/>
                </a:cubicBezTo>
                <a:cubicBezTo>
                  <a:pt x="1331920" y="1215535"/>
                  <a:pt x="1319097" y="1215331"/>
                  <a:pt x="1302998" y="1215331"/>
                </a:cubicBezTo>
                <a:close/>
                <a:moveTo>
                  <a:pt x="8443510" y="1191593"/>
                </a:moveTo>
                <a:cubicBezTo>
                  <a:pt x="8466430" y="1191593"/>
                  <a:pt x="8481982" y="1195481"/>
                  <a:pt x="8490168" y="1203257"/>
                </a:cubicBezTo>
                <a:cubicBezTo>
                  <a:pt x="8498353" y="1211033"/>
                  <a:pt x="8502446" y="1224881"/>
                  <a:pt x="8502446" y="1244799"/>
                </a:cubicBezTo>
                <a:cubicBezTo>
                  <a:pt x="8502446" y="1265535"/>
                  <a:pt x="8498216" y="1279860"/>
                  <a:pt x="8489758" y="1287773"/>
                </a:cubicBezTo>
                <a:cubicBezTo>
                  <a:pt x="8481300" y="1295686"/>
                  <a:pt x="8465611" y="1299642"/>
                  <a:pt x="8442692" y="1299642"/>
                </a:cubicBezTo>
                <a:cubicBezTo>
                  <a:pt x="8419500" y="1299642"/>
                  <a:pt x="8403878" y="1295822"/>
                  <a:pt x="8395829" y="1288182"/>
                </a:cubicBezTo>
                <a:cubicBezTo>
                  <a:pt x="8387781" y="1280542"/>
                  <a:pt x="8383756" y="1266763"/>
                  <a:pt x="8383756" y="1246845"/>
                </a:cubicBezTo>
                <a:cubicBezTo>
                  <a:pt x="8383756" y="1226108"/>
                  <a:pt x="8387917" y="1211715"/>
                  <a:pt x="8396238" y="1203666"/>
                </a:cubicBezTo>
                <a:cubicBezTo>
                  <a:pt x="8404560" y="1195617"/>
                  <a:pt x="8420318" y="1191593"/>
                  <a:pt x="8443510" y="1191593"/>
                </a:cubicBezTo>
                <a:close/>
                <a:moveTo>
                  <a:pt x="3452411" y="1191593"/>
                </a:moveTo>
                <a:cubicBezTo>
                  <a:pt x="3429219" y="1191593"/>
                  <a:pt x="3413462" y="1195617"/>
                  <a:pt x="3405140" y="1203666"/>
                </a:cubicBezTo>
                <a:cubicBezTo>
                  <a:pt x="3396818" y="1211715"/>
                  <a:pt x="3392657" y="1226108"/>
                  <a:pt x="3392657" y="1246845"/>
                </a:cubicBezTo>
                <a:cubicBezTo>
                  <a:pt x="3392657" y="1266763"/>
                  <a:pt x="3396682" y="1280542"/>
                  <a:pt x="3404731" y="1288182"/>
                </a:cubicBezTo>
                <a:cubicBezTo>
                  <a:pt x="3412780" y="1295822"/>
                  <a:pt x="3428400" y="1299642"/>
                  <a:pt x="3451593" y="1299642"/>
                </a:cubicBezTo>
                <a:cubicBezTo>
                  <a:pt x="3474512" y="1299642"/>
                  <a:pt x="3490202" y="1295686"/>
                  <a:pt x="3498660" y="1287773"/>
                </a:cubicBezTo>
                <a:cubicBezTo>
                  <a:pt x="3507118" y="1279860"/>
                  <a:pt x="3511348" y="1265535"/>
                  <a:pt x="3511348" y="1244799"/>
                </a:cubicBezTo>
                <a:cubicBezTo>
                  <a:pt x="3511348" y="1224881"/>
                  <a:pt x="3507255" y="1211033"/>
                  <a:pt x="3499069" y="1203257"/>
                </a:cubicBezTo>
                <a:cubicBezTo>
                  <a:pt x="3490883" y="1195481"/>
                  <a:pt x="3475331" y="1191593"/>
                  <a:pt x="3452411" y="1191593"/>
                </a:cubicBezTo>
                <a:close/>
                <a:moveTo>
                  <a:pt x="9934396" y="1178905"/>
                </a:moveTo>
                <a:cubicBezTo>
                  <a:pt x="9944491" y="1178905"/>
                  <a:pt x="9952813" y="1179314"/>
                  <a:pt x="9959362" y="1180133"/>
                </a:cubicBezTo>
                <a:cubicBezTo>
                  <a:pt x="9965910" y="1180951"/>
                  <a:pt x="9971095" y="1182111"/>
                  <a:pt x="9974914" y="1183612"/>
                </a:cubicBezTo>
                <a:cubicBezTo>
                  <a:pt x="9978734" y="1185112"/>
                  <a:pt x="9981463" y="1186954"/>
                  <a:pt x="9983100" y="1189137"/>
                </a:cubicBezTo>
                <a:cubicBezTo>
                  <a:pt x="9984737" y="1191320"/>
                  <a:pt x="9985555" y="1193775"/>
                  <a:pt x="9985555" y="1196504"/>
                </a:cubicBezTo>
                <a:lnTo>
                  <a:pt x="9985555" y="1733476"/>
                </a:lnTo>
                <a:cubicBezTo>
                  <a:pt x="9985555" y="1736477"/>
                  <a:pt x="9984874" y="1739001"/>
                  <a:pt x="9983509" y="1741048"/>
                </a:cubicBezTo>
                <a:cubicBezTo>
                  <a:pt x="9982145" y="1743094"/>
                  <a:pt x="9979826" y="1744799"/>
                  <a:pt x="9976551" y="1746164"/>
                </a:cubicBezTo>
                <a:cubicBezTo>
                  <a:pt x="9973277" y="1747528"/>
                  <a:pt x="9968844" y="1748483"/>
                  <a:pt x="9963250" y="1749028"/>
                </a:cubicBezTo>
                <a:cubicBezTo>
                  <a:pt x="9957657" y="1749574"/>
                  <a:pt x="9950767" y="1749847"/>
                  <a:pt x="9942581" y="1749847"/>
                </a:cubicBezTo>
                <a:cubicBezTo>
                  <a:pt x="9933850" y="1749847"/>
                  <a:pt x="9926756" y="1749574"/>
                  <a:pt x="9921299" y="1749028"/>
                </a:cubicBezTo>
                <a:cubicBezTo>
                  <a:pt x="9915842" y="1748483"/>
                  <a:pt x="9911408" y="1747528"/>
                  <a:pt x="9907997" y="1746164"/>
                </a:cubicBezTo>
                <a:cubicBezTo>
                  <a:pt x="9904587" y="1744799"/>
                  <a:pt x="9902131" y="1743094"/>
                  <a:pt x="9900630" y="1741048"/>
                </a:cubicBezTo>
                <a:cubicBezTo>
                  <a:pt x="9899130" y="1739001"/>
                  <a:pt x="9898379" y="1736477"/>
                  <a:pt x="9898379" y="1733476"/>
                </a:cubicBezTo>
                <a:lnTo>
                  <a:pt x="9898379" y="1692957"/>
                </a:lnTo>
                <a:cubicBezTo>
                  <a:pt x="9879553" y="1713148"/>
                  <a:pt x="9859839" y="1728837"/>
                  <a:pt x="9839239" y="1740024"/>
                </a:cubicBezTo>
                <a:cubicBezTo>
                  <a:pt x="9818638" y="1751211"/>
                  <a:pt x="9795787" y="1756805"/>
                  <a:pt x="9770685" y="1756805"/>
                </a:cubicBezTo>
                <a:cubicBezTo>
                  <a:pt x="9742854" y="1756805"/>
                  <a:pt x="9719321" y="1751416"/>
                  <a:pt x="9700085" y="1740638"/>
                </a:cubicBezTo>
                <a:cubicBezTo>
                  <a:pt x="9680848" y="1729861"/>
                  <a:pt x="9665160" y="1715331"/>
                  <a:pt x="9653018" y="1697050"/>
                </a:cubicBezTo>
                <a:cubicBezTo>
                  <a:pt x="9640876" y="1678769"/>
                  <a:pt x="9632076" y="1657419"/>
                  <a:pt x="9626619" y="1632998"/>
                </a:cubicBezTo>
                <a:cubicBezTo>
                  <a:pt x="9621162" y="1608578"/>
                  <a:pt x="9618434" y="1582862"/>
                  <a:pt x="9618434" y="1555850"/>
                </a:cubicBezTo>
                <a:cubicBezTo>
                  <a:pt x="9618434" y="1523380"/>
                  <a:pt x="9621913" y="1494185"/>
                  <a:pt x="9628870" y="1468264"/>
                </a:cubicBezTo>
                <a:cubicBezTo>
                  <a:pt x="9635828" y="1442343"/>
                  <a:pt x="9645992" y="1420242"/>
                  <a:pt x="9659361" y="1401961"/>
                </a:cubicBezTo>
                <a:cubicBezTo>
                  <a:pt x="9672731" y="1383680"/>
                  <a:pt x="9689375" y="1369628"/>
                  <a:pt x="9709293" y="1359806"/>
                </a:cubicBezTo>
                <a:cubicBezTo>
                  <a:pt x="9729211" y="1349983"/>
                  <a:pt x="9752131" y="1345072"/>
                  <a:pt x="9778052" y="1345072"/>
                </a:cubicBezTo>
                <a:cubicBezTo>
                  <a:pt x="9798516" y="1345072"/>
                  <a:pt x="9817070" y="1349233"/>
                  <a:pt x="9833714" y="1357555"/>
                </a:cubicBezTo>
                <a:cubicBezTo>
                  <a:pt x="9850357" y="1365877"/>
                  <a:pt x="9866865" y="1378087"/>
                  <a:pt x="9883236" y="1394185"/>
                </a:cubicBezTo>
                <a:lnTo>
                  <a:pt x="9883236" y="1196504"/>
                </a:lnTo>
                <a:cubicBezTo>
                  <a:pt x="9883236" y="1193775"/>
                  <a:pt x="9883987" y="1191320"/>
                  <a:pt x="9885487" y="1189137"/>
                </a:cubicBezTo>
                <a:cubicBezTo>
                  <a:pt x="9886988" y="1186954"/>
                  <a:pt x="9889717" y="1185112"/>
                  <a:pt x="9893673" y="1183612"/>
                </a:cubicBezTo>
                <a:cubicBezTo>
                  <a:pt x="9897629" y="1182111"/>
                  <a:pt x="9902881" y="1180951"/>
                  <a:pt x="9909430" y="1180133"/>
                </a:cubicBezTo>
                <a:cubicBezTo>
                  <a:pt x="9915978" y="1179314"/>
                  <a:pt x="9924300" y="1178905"/>
                  <a:pt x="9934396" y="1178905"/>
                </a:cubicBezTo>
                <a:close/>
                <a:moveTo>
                  <a:pt x="8043051" y="1177677"/>
                </a:moveTo>
                <a:cubicBezTo>
                  <a:pt x="8053146" y="1177677"/>
                  <a:pt x="8061469" y="1178087"/>
                  <a:pt x="8068017" y="1178905"/>
                </a:cubicBezTo>
                <a:cubicBezTo>
                  <a:pt x="8074565" y="1179724"/>
                  <a:pt x="8079818" y="1180883"/>
                  <a:pt x="8083774" y="1182384"/>
                </a:cubicBezTo>
                <a:cubicBezTo>
                  <a:pt x="8087730" y="1183885"/>
                  <a:pt x="8090527" y="1185726"/>
                  <a:pt x="8092164" y="1187909"/>
                </a:cubicBezTo>
                <a:cubicBezTo>
                  <a:pt x="8093801" y="1190092"/>
                  <a:pt x="8094620" y="1192548"/>
                  <a:pt x="8094620" y="1195276"/>
                </a:cubicBezTo>
                <a:lnTo>
                  <a:pt x="8094620" y="1515740"/>
                </a:lnTo>
                <a:lnTo>
                  <a:pt x="8202669" y="1370447"/>
                </a:lnTo>
                <a:cubicBezTo>
                  <a:pt x="8204852" y="1367173"/>
                  <a:pt x="8207308" y="1364308"/>
                  <a:pt x="8210036" y="1361852"/>
                </a:cubicBezTo>
                <a:cubicBezTo>
                  <a:pt x="8212764" y="1359396"/>
                  <a:pt x="8216380" y="1357486"/>
                  <a:pt x="8220882" y="1356122"/>
                </a:cubicBezTo>
                <a:cubicBezTo>
                  <a:pt x="8225384" y="1354758"/>
                  <a:pt x="8230977" y="1353735"/>
                  <a:pt x="8237662" y="1353053"/>
                </a:cubicBezTo>
                <a:cubicBezTo>
                  <a:pt x="8244347" y="1352370"/>
                  <a:pt x="8252874" y="1352029"/>
                  <a:pt x="8263242" y="1352029"/>
                </a:cubicBezTo>
                <a:cubicBezTo>
                  <a:pt x="8273338" y="1352029"/>
                  <a:pt x="8281864" y="1352370"/>
                  <a:pt x="8288822" y="1353053"/>
                </a:cubicBezTo>
                <a:cubicBezTo>
                  <a:pt x="8295780" y="1353735"/>
                  <a:pt x="8301373" y="1354758"/>
                  <a:pt x="8305602" y="1356122"/>
                </a:cubicBezTo>
                <a:cubicBezTo>
                  <a:pt x="8309832" y="1357486"/>
                  <a:pt x="8312765" y="1359192"/>
                  <a:pt x="8314402" y="1361238"/>
                </a:cubicBezTo>
                <a:cubicBezTo>
                  <a:pt x="8316039" y="1363285"/>
                  <a:pt x="8316858" y="1365808"/>
                  <a:pt x="8316858" y="1368810"/>
                </a:cubicBezTo>
                <a:cubicBezTo>
                  <a:pt x="8316858" y="1372903"/>
                  <a:pt x="8315834" y="1377268"/>
                  <a:pt x="8313788" y="1381906"/>
                </a:cubicBezTo>
                <a:cubicBezTo>
                  <a:pt x="8311742" y="1386545"/>
                  <a:pt x="8308672" y="1391456"/>
                  <a:pt x="8304579" y="1396641"/>
                </a:cubicBezTo>
                <a:lnTo>
                  <a:pt x="8197758" y="1517787"/>
                </a:lnTo>
                <a:lnTo>
                  <a:pt x="8321360" y="1708919"/>
                </a:lnTo>
                <a:cubicBezTo>
                  <a:pt x="8324634" y="1714376"/>
                  <a:pt x="8327021" y="1719083"/>
                  <a:pt x="8328522" y="1723039"/>
                </a:cubicBezTo>
                <a:cubicBezTo>
                  <a:pt x="8330022" y="1726996"/>
                  <a:pt x="8330773" y="1730611"/>
                  <a:pt x="8330773" y="1733885"/>
                </a:cubicBezTo>
                <a:cubicBezTo>
                  <a:pt x="8330773" y="1736614"/>
                  <a:pt x="8330022" y="1739001"/>
                  <a:pt x="8328522" y="1741048"/>
                </a:cubicBezTo>
                <a:cubicBezTo>
                  <a:pt x="8327021" y="1743094"/>
                  <a:pt x="8324293" y="1744731"/>
                  <a:pt x="8320336" y="1745959"/>
                </a:cubicBezTo>
                <a:cubicBezTo>
                  <a:pt x="8316380" y="1747187"/>
                  <a:pt x="8310991" y="1748142"/>
                  <a:pt x="8304170" y="1748824"/>
                </a:cubicBezTo>
                <a:cubicBezTo>
                  <a:pt x="8297349" y="1749506"/>
                  <a:pt x="8288481" y="1749847"/>
                  <a:pt x="8277567" y="1749847"/>
                </a:cubicBezTo>
                <a:cubicBezTo>
                  <a:pt x="8266380" y="1749847"/>
                  <a:pt x="8257308" y="1749574"/>
                  <a:pt x="8250350" y="1749028"/>
                </a:cubicBezTo>
                <a:cubicBezTo>
                  <a:pt x="8243392" y="1748483"/>
                  <a:pt x="8237662" y="1747596"/>
                  <a:pt x="8233160" y="1746368"/>
                </a:cubicBezTo>
                <a:cubicBezTo>
                  <a:pt x="8228658" y="1745140"/>
                  <a:pt x="8225179" y="1743435"/>
                  <a:pt x="8222724" y="1741252"/>
                </a:cubicBezTo>
                <a:cubicBezTo>
                  <a:pt x="8220268" y="1739069"/>
                  <a:pt x="8218085" y="1736204"/>
                  <a:pt x="8216175" y="1732657"/>
                </a:cubicBezTo>
                <a:lnTo>
                  <a:pt x="8094620" y="1540297"/>
                </a:lnTo>
                <a:lnTo>
                  <a:pt x="8094620" y="1733476"/>
                </a:lnTo>
                <a:cubicBezTo>
                  <a:pt x="8094620" y="1736204"/>
                  <a:pt x="8093801" y="1738592"/>
                  <a:pt x="8092164" y="1740638"/>
                </a:cubicBezTo>
                <a:cubicBezTo>
                  <a:pt x="8090527" y="1742685"/>
                  <a:pt x="8087730" y="1744390"/>
                  <a:pt x="8083774" y="1745754"/>
                </a:cubicBezTo>
                <a:cubicBezTo>
                  <a:pt x="8079818" y="1747118"/>
                  <a:pt x="8074565" y="1748142"/>
                  <a:pt x="8068017" y="1748824"/>
                </a:cubicBezTo>
                <a:cubicBezTo>
                  <a:pt x="8061469" y="1749506"/>
                  <a:pt x="8053146" y="1749847"/>
                  <a:pt x="8043051" y="1749847"/>
                </a:cubicBezTo>
                <a:cubicBezTo>
                  <a:pt x="8032956" y="1749847"/>
                  <a:pt x="8024634" y="1749506"/>
                  <a:pt x="8018085" y="1748824"/>
                </a:cubicBezTo>
                <a:cubicBezTo>
                  <a:pt x="8011537" y="1748142"/>
                  <a:pt x="8006284" y="1747118"/>
                  <a:pt x="8002328" y="1745754"/>
                </a:cubicBezTo>
                <a:cubicBezTo>
                  <a:pt x="7998372" y="1744390"/>
                  <a:pt x="7995575" y="1742685"/>
                  <a:pt x="7993938" y="1740638"/>
                </a:cubicBezTo>
                <a:cubicBezTo>
                  <a:pt x="7992301" y="1738592"/>
                  <a:pt x="7991482" y="1736204"/>
                  <a:pt x="7991482" y="1733476"/>
                </a:cubicBezTo>
                <a:lnTo>
                  <a:pt x="7991482" y="1195276"/>
                </a:lnTo>
                <a:cubicBezTo>
                  <a:pt x="7991482" y="1192548"/>
                  <a:pt x="7992301" y="1190092"/>
                  <a:pt x="7993938" y="1187909"/>
                </a:cubicBezTo>
                <a:cubicBezTo>
                  <a:pt x="7995575" y="1185726"/>
                  <a:pt x="7998372" y="1183885"/>
                  <a:pt x="8002328" y="1182384"/>
                </a:cubicBezTo>
                <a:cubicBezTo>
                  <a:pt x="8006284" y="1180883"/>
                  <a:pt x="8011537" y="1179724"/>
                  <a:pt x="8018085" y="1178905"/>
                </a:cubicBezTo>
                <a:cubicBezTo>
                  <a:pt x="8024634" y="1178087"/>
                  <a:pt x="8032956" y="1177677"/>
                  <a:pt x="8043051" y="1177677"/>
                </a:cubicBezTo>
                <a:close/>
                <a:moveTo>
                  <a:pt x="6700026" y="1177677"/>
                </a:moveTo>
                <a:cubicBezTo>
                  <a:pt x="6689931" y="1177677"/>
                  <a:pt x="6681609" y="1178087"/>
                  <a:pt x="6675060" y="1178905"/>
                </a:cubicBezTo>
                <a:cubicBezTo>
                  <a:pt x="6668512" y="1179724"/>
                  <a:pt x="6663259" y="1180883"/>
                  <a:pt x="6659303" y="1182384"/>
                </a:cubicBezTo>
                <a:cubicBezTo>
                  <a:pt x="6655347" y="1183885"/>
                  <a:pt x="6652550" y="1185726"/>
                  <a:pt x="6650913" y="1187909"/>
                </a:cubicBezTo>
                <a:cubicBezTo>
                  <a:pt x="6649276" y="1190092"/>
                  <a:pt x="6648457" y="1192548"/>
                  <a:pt x="6648457" y="1195276"/>
                </a:cubicBezTo>
                <a:lnTo>
                  <a:pt x="6648457" y="1733476"/>
                </a:lnTo>
                <a:cubicBezTo>
                  <a:pt x="6648457" y="1736477"/>
                  <a:pt x="6649139" y="1739001"/>
                  <a:pt x="6650503" y="1741048"/>
                </a:cubicBezTo>
                <a:cubicBezTo>
                  <a:pt x="6651868" y="1743094"/>
                  <a:pt x="6654255" y="1744799"/>
                  <a:pt x="6657666" y="1746164"/>
                </a:cubicBezTo>
                <a:cubicBezTo>
                  <a:pt x="6661077" y="1747528"/>
                  <a:pt x="6665579" y="1748483"/>
                  <a:pt x="6671172" y="1749028"/>
                </a:cubicBezTo>
                <a:cubicBezTo>
                  <a:pt x="6676765" y="1749574"/>
                  <a:pt x="6683792" y="1749847"/>
                  <a:pt x="6692250" y="1749847"/>
                </a:cubicBezTo>
                <a:cubicBezTo>
                  <a:pt x="6700435" y="1749847"/>
                  <a:pt x="6707393" y="1749574"/>
                  <a:pt x="6713123" y="1749028"/>
                </a:cubicBezTo>
                <a:cubicBezTo>
                  <a:pt x="6718853" y="1748483"/>
                  <a:pt x="6723423" y="1747528"/>
                  <a:pt x="6726834" y="1746164"/>
                </a:cubicBezTo>
                <a:cubicBezTo>
                  <a:pt x="6730245" y="1744799"/>
                  <a:pt x="6732700" y="1743094"/>
                  <a:pt x="6734201" y="1741048"/>
                </a:cubicBezTo>
                <a:cubicBezTo>
                  <a:pt x="6735701" y="1739001"/>
                  <a:pt x="6736452" y="1736477"/>
                  <a:pt x="6736452" y="1733476"/>
                </a:cubicBezTo>
                <a:lnTo>
                  <a:pt x="6736452" y="1693776"/>
                </a:lnTo>
                <a:cubicBezTo>
                  <a:pt x="6746274" y="1704963"/>
                  <a:pt x="6755892" y="1714513"/>
                  <a:pt x="6765306" y="1722425"/>
                </a:cubicBezTo>
                <a:cubicBezTo>
                  <a:pt x="6774719" y="1730338"/>
                  <a:pt x="6784269" y="1736887"/>
                  <a:pt x="6793955" y="1742071"/>
                </a:cubicBezTo>
                <a:cubicBezTo>
                  <a:pt x="6803641" y="1747255"/>
                  <a:pt x="6813805" y="1751006"/>
                  <a:pt x="6824446" y="1753326"/>
                </a:cubicBezTo>
                <a:cubicBezTo>
                  <a:pt x="6835088" y="1755645"/>
                  <a:pt x="6846547" y="1756805"/>
                  <a:pt x="6858826" y="1756805"/>
                </a:cubicBezTo>
                <a:cubicBezTo>
                  <a:pt x="6883655" y="1756805"/>
                  <a:pt x="6905825" y="1751893"/>
                  <a:pt x="6925333" y="1742071"/>
                </a:cubicBezTo>
                <a:cubicBezTo>
                  <a:pt x="6944842" y="1732248"/>
                  <a:pt x="6961282" y="1718196"/>
                  <a:pt x="6974651" y="1699915"/>
                </a:cubicBezTo>
                <a:cubicBezTo>
                  <a:pt x="6988021" y="1681634"/>
                  <a:pt x="6998253" y="1659533"/>
                  <a:pt x="7005347" y="1633612"/>
                </a:cubicBezTo>
                <a:cubicBezTo>
                  <a:pt x="7012441" y="1607691"/>
                  <a:pt x="7015988" y="1578496"/>
                  <a:pt x="7015988" y="1546027"/>
                </a:cubicBezTo>
                <a:cubicBezTo>
                  <a:pt x="7015988" y="1519015"/>
                  <a:pt x="7013260" y="1493298"/>
                  <a:pt x="7007803" y="1468878"/>
                </a:cubicBezTo>
                <a:cubicBezTo>
                  <a:pt x="7002345" y="1444458"/>
                  <a:pt x="6993683" y="1423107"/>
                  <a:pt x="6981813" y="1404826"/>
                </a:cubicBezTo>
                <a:cubicBezTo>
                  <a:pt x="6969944" y="1386545"/>
                  <a:pt x="6954597" y="1372016"/>
                  <a:pt x="6935770" y="1361238"/>
                </a:cubicBezTo>
                <a:cubicBezTo>
                  <a:pt x="6916943" y="1350461"/>
                  <a:pt x="6894023" y="1345072"/>
                  <a:pt x="6867011" y="1345072"/>
                </a:cubicBezTo>
                <a:cubicBezTo>
                  <a:pt x="6856097" y="1345072"/>
                  <a:pt x="6845729" y="1346026"/>
                  <a:pt x="6835906" y="1347937"/>
                </a:cubicBezTo>
                <a:cubicBezTo>
                  <a:pt x="6826083" y="1349847"/>
                  <a:pt x="6816533" y="1352916"/>
                  <a:pt x="6807257" y="1357145"/>
                </a:cubicBezTo>
                <a:cubicBezTo>
                  <a:pt x="6797980" y="1361375"/>
                  <a:pt x="6788703" y="1366763"/>
                  <a:pt x="6779426" y="1373312"/>
                </a:cubicBezTo>
                <a:cubicBezTo>
                  <a:pt x="6770149" y="1379860"/>
                  <a:pt x="6760872" y="1387773"/>
                  <a:pt x="6751595" y="1397050"/>
                </a:cubicBezTo>
                <a:lnTo>
                  <a:pt x="6751595" y="1195276"/>
                </a:lnTo>
                <a:cubicBezTo>
                  <a:pt x="6751595" y="1192548"/>
                  <a:pt x="6750776" y="1190092"/>
                  <a:pt x="6749139" y="1187909"/>
                </a:cubicBezTo>
                <a:cubicBezTo>
                  <a:pt x="6747502" y="1185726"/>
                  <a:pt x="6744705" y="1183885"/>
                  <a:pt x="6740749" y="1182384"/>
                </a:cubicBezTo>
                <a:cubicBezTo>
                  <a:pt x="6736793" y="1180883"/>
                  <a:pt x="6731540" y="1179724"/>
                  <a:pt x="6724992" y="1178905"/>
                </a:cubicBezTo>
                <a:cubicBezTo>
                  <a:pt x="6718444" y="1178087"/>
                  <a:pt x="6710121" y="1177677"/>
                  <a:pt x="6700026" y="1177677"/>
                </a:cubicBezTo>
                <a:close/>
                <a:moveTo>
                  <a:pt x="6299976" y="1177677"/>
                </a:moveTo>
                <a:cubicBezTo>
                  <a:pt x="6289881" y="1177677"/>
                  <a:pt x="6281559" y="1178087"/>
                  <a:pt x="6275010" y="1178905"/>
                </a:cubicBezTo>
                <a:cubicBezTo>
                  <a:pt x="6268462" y="1179724"/>
                  <a:pt x="6263209" y="1180883"/>
                  <a:pt x="6259253" y="1182384"/>
                </a:cubicBezTo>
                <a:cubicBezTo>
                  <a:pt x="6255297" y="1183885"/>
                  <a:pt x="6252500" y="1185726"/>
                  <a:pt x="6250863" y="1187909"/>
                </a:cubicBezTo>
                <a:cubicBezTo>
                  <a:pt x="6249226" y="1190092"/>
                  <a:pt x="6248407" y="1192548"/>
                  <a:pt x="6248407" y="1195276"/>
                </a:cubicBezTo>
                <a:lnTo>
                  <a:pt x="6248407" y="1733476"/>
                </a:lnTo>
                <a:cubicBezTo>
                  <a:pt x="6248407" y="1736204"/>
                  <a:pt x="6249226" y="1738592"/>
                  <a:pt x="6250863" y="1740638"/>
                </a:cubicBezTo>
                <a:cubicBezTo>
                  <a:pt x="6252500" y="1742685"/>
                  <a:pt x="6255297" y="1744390"/>
                  <a:pt x="6259253" y="1745754"/>
                </a:cubicBezTo>
                <a:cubicBezTo>
                  <a:pt x="6263209" y="1747118"/>
                  <a:pt x="6268462" y="1748142"/>
                  <a:pt x="6275010" y="1748824"/>
                </a:cubicBezTo>
                <a:cubicBezTo>
                  <a:pt x="6281559" y="1749506"/>
                  <a:pt x="6289881" y="1749847"/>
                  <a:pt x="6299976" y="1749847"/>
                </a:cubicBezTo>
                <a:cubicBezTo>
                  <a:pt x="6310071" y="1749847"/>
                  <a:pt x="6318394" y="1749506"/>
                  <a:pt x="6324942" y="1748824"/>
                </a:cubicBezTo>
                <a:cubicBezTo>
                  <a:pt x="6331490" y="1748142"/>
                  <a:pt x="6336743" y="1747118"/>
                  <a:pt x="6340699" y="1745754"/>
                </a:cubicBezTo>
                <a:cubicBezTo>
                  <a:pt x="6344655" y="1744390"/>
                  <a:pt x="6347452" y="1742685"/>
                  <a:pt x="6349089" y="1740638"/>
                </a:cubicBezTo>
                <a:cubicBezTo>
                  <a:pt x="6350726" y="1738592"/>
                  <a:pt x="6351545" y="1736204"/>
                  <a:pt x="6351545" y="1733476"/>
                </a:cubicBezTo>
                <a:lnTo>
                  <a:pt x="6351545" y="1195276"/>
                </a:lnTo>
                <a:cubicBezTo>
                  <a:pt x="6351545" y="1192548"/>
                  <a:pt x="6350726" y="1190092"/>
                  <a:pt x="6349089" y="1187909"/>
                </a:cubicBezTo>
                <a:cubicBezTo>
                  <a:pt x="6347452" y="1185726"/>
                  <a:pt x="6344655" y="1183885"/>
                  <a:pt x="6340699" y="1182384"/>
                </a:cubicBezTo>
                <a:cubicBezTo>
                  <a:pt x="6336743" y="1180883"/>
                  <a:pt x="6331490" y="1179724"/>
                  <a:pt x="6324942" y="1178905"/>
                </a:cubicBezTo>
                <a:cubicBezTo>
                  <a:pt x="6318394" y="1178087"/>
                  <a:pt x="6310071" y="1177677"/>
                  <a:pt x="6299976" y="1177677"/>
                </a:cubicBezTo>
                <a:close/>
                <a:moveTo>
                  <a:pt x="4699776" y="1177677"/>
                </a:moveTo>
                <a:cubicBezTo>
                  <a:pt x="4689681" y="1177677"/>
                  <a:pt x="4681359" y="1178087"/>
                  <a:pt x="4674810" y="1178905"/>
                </a:cubicBezTo>
                <a:cubicBezTo>
                  <a:pt x="4668262" y="1179724"/>
                  <a:pt x="4663009" y="1180883"/>
                  <a:pt x="4659053" y="1182384"/>
                </a:cubicBezTo>
                <a:cubicBezTo>
                  <a:pt x="4655097" y="1183885"/>
                  <a:pt x="4652299" y="1185726"/>
                  <a:pt x="4650663" y="1187909"/>
                </a:cubicBezTo>
                <a:cubicBezTo>
                  <a:pt x="4649025" y="1190092"/>
                  <a:pt x="4648207" y="1192548"/>
                  <a:pt x="4648207" y="1195276"/>
                </a:cubicBezTo>
                <a:lnTo>
                  <a:pt x="4648207" y="1733476"/>
                </a:lnTo>
                <a:cubicBezTo>
                  <a:pt x="4648207" y="1736204"/>
                  <a:pt x="4649025" y="1738592"/>
                  <a:pt x="4650663" y="1740638"/>
                </a:cubicBezTo>
                <a:cubicBezTo>
                  <a:pt x="4652299" y="1742685"/>
                  <a:pt x="4655097" y="1744390"/>
                  <a:pt x="4659053" y="1745754"/>
                </a:cubicBezTo>
                <a:cubicBezTo>
                  <a:pt x="4663009" y="1747118"/>
                  <a:pt x="4668262" y="1748142"/>
                  <a:pt x="4674810" y="1748824"/>
                </a:cubicBezTo>
                <a:cubicBezTo>
                  <a:pt x="4681359" y="1749506"/>
                  <a:pt x="4689681" y="1749847"/>
                  <a:pt x="4699776" y="1749847"/>
                </a:cubicBezTo>
                <a:cubicBezTo>
                  <a:pt x="4709871" y="1749847"/>
                  <a:pt x="4718193" y="1749506"/>
                  <a:pt x="4724742" y="1748824"/>
                </a:cubicBezTo>
                <a:cubicBezTo>
                  <a:pt x="4731290" y="1748142"/>
                  <a:pt x="4736543" y="1747118"/>
                  <a:pt x="4740499" y="1745754"/>
                </a:cubicBezTo>
                <a:cubicBezTo>
                  <a:pt x="4744455" y="1744390"/>
                  <a:pt x="4747252" y="1742685"/>
                  <a:pt x="4748889" y="1740638"/>
                </a:cubicBezTo>
                <a:cubicBezTo>
                  <a:pt x="4750526" y="1738592"/>
                  <a:pt x="4751346" y="1736204"/>
                  <a:pt x="4751346" y="1733476"/>
                </a:cubicBezTo>
                <a:lnTo>
                  <a:pt x="4751346" y="1490774"/>
                </a:lnTo>
                <a:cubicBezTo>
                  <a:pt x="4765806" y="1472493"/>
                  <a:pt x="4779722" y="1458578"/>
                  <a:pt x="4793092" y="1449028"/>
                </a:cubicBezTo>
                <a:cubicBezTo>
                  <a:pt x="4806461" y="1439478"/>
                  <a:pt x="4819694" y="1434703"/>
                  <a:pt x="4832791" y="1434703"/>
                </a:cubicBezTo>
                <a:cubicBezTo>
                  <a:pt x="4843160" y="1434703"/>
                  <a:pt x="4852232" y="1436681"/>
                  <a:pt x="4860008" y="1440638"/>
                </a:cubicBezTo>
                <a:cubicBezTo>
                  <a:pt x="4867785" y="1444594"/>
                  <a:pt x="4874128" y="1450188"/>
                  <a:pt x="4879039" y="1457418"/>
                </a:cubicBezTo>
                <a:cubicBezTo>
                  <a:pt x="4883951" y="1464649"/>
                  <a:pt x="4887703" y="1473312"/>
                  <a:pt x="4890295" y="1483407"/>
                </a:cubicBezTo>
                <a:cubicBezTo>
                  <a:pt x="4892887" y="1493503"/>
                  <a:pt x="4894183" y="1507418"/>
                  <a:pt x="4894183" y="1525154"/>
                </a:cubicBezTo>
                <a:lnTo>
                  <a:pt x="4894183" y="1733476"/>
                </a:lnTo>
                <a:cubicBezTo>
                  <a:pt x="4894183" y="1736204"/>
                  <a:pt x="4895001" y="1738592"/>
                  <a:pt x="4896639" y="1740638"/>
                </a:cubicBezTo>
                <a:cubicBezTo>
                  <a:pt x="4898276" y="1742685"/>
                  <a:pt x="4901004" y="1744390"/>
                  <a:pt x="4904824" y="1745754"/>
                </a:cubicBezTo>
                <a:cubicBezTo>
                  <a:pt x="4908644" y="1747118"/>
                  <a:pt x="4913896" y="1748142"/>
                  <a:pt x="4920581" y="1748824"/>
                </a:cubicBezTo>
                <a:cubicBezTo>
                  <a:pt x="4927266" y="1749506"/>
                  <a:pt x="4935656" y="1749847"/>
                  <a:pt x="4945751" y="1749847"/>
                </a:cubicBezTo>
                <a:cubicBezTo>
                  <a:pt x="4955575" y="1749847"/>
                  <a:pt x="4963828" y="1749506"/>
                  <a:pt x="4970513" y="1748824"/>
                </a:cubicBezTo>
                <a:cubicBezTo>
                  <a:pt x="4977198" y="1748142"/>
                  <a:pt x="4982450" y="1747118"/>
                  <a:pt x="4986270" y="1745754"/>
                </a:cubicBezTo>
                <a:cubicBezTo>
                  <a:pt x="4990090" y="1744390"/>
                  <a:pt x="4992818" y="1742685"/>
                  <a:pt x="4994456" y="1740638"/>
                </a:cubicBezTo>
                <a:cubicBezTo>
                  <a:pt x="4996092" y="1738592"/>
                  <a:pt x="4996911" y="1736204"/>
                  <a:pt x="4996911" y="1733476"/>
                </a:cubicBezTo>
                <a:lnTo>
                  <a:pt x="4996911" y="1509601"/>
                </a:lnTo>
                <a:cubicBezTo>
                  <a:pt x="4996911" y="1482589"/>
                  <a:pt x="4994592" y="1459601"/>
                  <a:pt x="4989954" y="1440638"/>
                </a:cubicBezTo>
                <a:cubicBezTo>
                  <a:pt x="4985316" y="1421675"/>
                  <a:pt x="4977743" y="1405099"/>
                  <a:pt x="4967239" y="1390911"/>
                </a:cubicBezTo>
                <a:cubicBezTo>
                  <a:pt x="4956735" y="1376722"/>
                  <a:pt x="4942955" y="1365535"/>
                  <a:pt x="4925901" y="1357350"/>
                </a:cubicBezTo>
                <a:cubicBezTo>
                  <a:pt x="4908849" y="1349164"/>
                  <a:pt x="4887907" y="1345072"/>
                  <a:pt x="4863078" y="1345072"/>
                </a:cubicBezTo>
                <a:cubicBezTo>
                  <a:pt x="4843160" y="1345072"/>
                  <a:pt x="4823992" y="1349369"/>
                  <a:pt x="4805574" y="1357964"/>
                </a:cubicBezTo>
                <a:cubicBezTo>
                  <a:pt x="4787157" y="1366559"/>
                  <a:pt x="4769081" y="1379587"/>
                  <a:pt x="4751346" y="1397050"/>
                </a:cubicBezTo>
                <a:lnTo>
                  <a:pt x="4751346" y="1195276"/>
                </a:lnTo>
                <a:cubicBezTo>
                  <a:pt x="4751346" y="1192548"/>
                  <a:pt x="4750526" y="1190092"/>
                  <a:pt x="4748889" y="1187909"/>
                </a:cubicBezTo>
                <a:cubicBezTo>
                  <a:pt x="4747252" y="1185726"/>
                  <a:pt x="4744455" y="1183885"/>
                  <a:pt x="4740499" y="1182384"/>
                </a:cubicBezTo>
                <a:cubicBezTo>
                  <a:pt x="4736543" y="1180883"/>
                  <a:pt x="4731290" y="1179724"/>
                  <a:pt x="4724742" y="1178905"/>
                </a:cubicBezTo>
                <a:cubicBezTo>
                  <a:pt x="4718193" y="1178087"/>
                  <a:pt x="4709871" y="1177677"/>
                  <a:pt x="4699776" y="1177677"/>
                </a:cubicBezTo>
                <a:close/>
                <a:moveTo>
                  <a:pt x="2518552" y="1177677"/>
                </a:moveTo>
                <a:cubicBezTo>
                  <a:pt x="2508457" y="1177677"/>
                  <a:pt x="2500135" y="1178087"/>
                  <a:pt x="2493586" y="1178905"/>
                </a:cubicBezTo>
                <a:cubicBezTo>
                  <a:pt x="2487038" y="1179724"/>
                  <a:pt x="2481786" y="1180883"/>
                  <a:pt x="2477830" y="1182384"/>
                </a:cubicBezTo>
                <a:cubicBezTo>
                  <a:pt x="2473873" y="1183885"/>
                  <a:pt x="2471076" y="1185726"/>
                  <a:pt x="2469439" y="1187909"/>
                </a:cubicBezTo>
                <a:cubicBezTo>
                  <a:pt x="2467802" y="1190092"/>
                  <a:pt x="2466984" y="1192548"/>
                  <a:pt x="2466984" y="1195276"/>
                </a:cubicBezTo>
                <a:lnTo>
                  <a:pt x="2466984" y="1733476"/>
                </a:lnTo>
                <a:cubicBezTo>
                  <a:pt x="2466984" y="1736204"/>
                  <a:pt x="2467802" y="1738592"/>
                  <a:pt x="2469439" y="1740638"/>
                </a:cubicBezTo>
                <a:cubicBezTo>
                  <a:pt x="2471076" y="1742685"/>
                  <a:pt x="2473873" y="1744390"/>
                  <a:pt x="2477830" y="1745754"/>
                </a:cubicBezTo>
                <a:cubicBezTo>
                  <a:pt x="2481786" y="1747118"/>
                  <a:pt x="2487038" y="1748142"/>
                  <a:pt x="2493586" y="1748824"/>
                </a:cubicBezTo>
                <a:cubicBezTo>
                  <a:pt x="2500135" y="1749506"/>
                  <a:pt x="2508457" y="1749847"/>
                  <a:pt x="2518552" y="1749847"/>
                </a:cubicBezTo>
                <a:cubicBezTo>
                  <a:pt x="2528648" y="1749847"/>
                  <a:pt x="2536970" y="1749506"/>
                  <a:pt x="2543518" y="1748824"/>
                </a:cubicBezTo>
                <a:cubicBezTo>
                  <a:pt x="2550067" y="1748142"/>
                  <a:pt x="2555319" y="1747118"/>
                  <a:pt x="2559275" y="1745754"/>
                </a:cubicBezTo>
                <a:cubicBezTo>
                  <a:pt x="2563232" y="1744390"/>
                  <a:pt x="2566029" y="1742685"/>
                  <a:pt x="2567666" y="1740638"/>
                </a:cubicBezTo>
                <a:cubicBezTo>
                  <a:pt x="2569302" y="1738592"/>
                  <a:pt x="2570121" y="1736204"/>
                  <a:pt x="2570121" y="1733476"/>
                </a:cubicBezTo>
                <a:lnTo>
                  <a:pt x="2570121" y="1195276"/>
                </a:lnTo>
                <a:cubicBezTo>
                  <a:pt x="2570121" y="1192548"/>
                  <a:pt x="2569302" y="1190092"/>
                  <a:pt x="2567666" y="1187909"/>
                </a:cubicBezTo>
                <a:cubicBezTo>
                  <a:pt x="2566029" y="1185726"/>
                  <a:pt x="2563232" y="1183885"/>
                  <a:pt x="2559275" y="1182384"/>
                </a:cubicBezTo>
                <a:cubicBezTo>
                  <a:pt x="2555319" y="1180883"/>
                  <a:pt x="2550067" y="1179724"/>
                  <a:pt x="2543518" y="1178905"/>
                </a:cubicBezTo>
                <a:cubicBezTo>
                  <a:pt x="2536970" y="1178087"/>
                  <a:pt x="2528648" y="1177677"/>
                  <a:pt x="2518552" y="1177677"/>
                </a:cubicBezTo>
                <a:close/>
                <a:moveTo>
                  <a:pt x="0" y="0"/>
                </a:moveTo>
                <a:lnTo>
                  <a:pt x="7153835" y="0"/>
                </a:lnTo>
                <a:lnTo>
                  <a:pt x="7358245" y="151239"/>
                </a:lnTo>
                <a:cubicBezTo>
                  <a:pt x="7982518" y="674449"/>
                  <a:pt x="8047209" y="1384488"/>
                  <a:pt x="7892105" y="2162347"/>
                </a:cubicBezTo>
                <a:lnTo>
                  <a:pt x="7845326" y="2370852"/>
                </a:lnTo>
                <a:lnTo>
                  <a:pt x="7840552" y="2367000"/>
                </a:lnTo>
                <a:cubicBezTo>
                  <a:pt x="7823499" y="2358814"/>
                  <a:pt x="7802557" y="2354722"/>
                  <a:pt x="7777728" y="2354722"/>
                </a:cubicBezTo>
                <a:cubicBezTo>
                  <a:pt x="7755081" y="2354722"/>
                  <a:pt x="7733321" y="2360179"/>
                  <a:pt x="7712448" y="2371093"/>
                </a:cubicBezTo>
                <a:cubicBezTo>
                  <a:pt x="7691575" y="2382007"/>
                  <a:pt x="7671043" y="2398378"/>
                  <a:pt x="7650852" y="2420206"/>
                </a:cubicBezTo>
                <a:lnTo>
                  <a:pt x="7650852" y="2378050"/>
                </a:lnTo>
                <a:cubicBezTo>
                  <a:pt x="7650852" y="2375322"/>
                  <a:pt x="7650170" y="2372934"/>
                  <a:pt x="7648805" y="2370888"/>
                </a:cubicBezTo>
                <a:cubicBezTo>
                  <a:pt x="7647441" y="2368842"/>
                  <a:pt x="7645190" y="2367136"/>
                  <a:pt x="7642052" y="2365772"/>
                </a:cubicBezTo>
                <a:cubicBezTo>
                  <a:pt x="7638915" y="2364408"/>
                  <a:pt x="7634481" y="2363385"/>
                  <a:pt x="7628751" y="2362702"/>
                </a:cubicBezTo>
                <a:cubicBezTo>
                  <a:pt x="7623021" y="2362020"/>
                  <a:pt x="7615790" y="2361679"/>
                  <a:pt x="7607059" y="2361679"/>
                </a:cubicBezTo>
                <a:cubicBezTo>
                  <a:pt x="7598601" y="2361679"/>
                  <a:pt x="7591575" y="2362020"/>
                  <a:pt x="7585981" y="2362702"/>
                </a:cubicBezTo>
                <a:cubicBezTo>
                  <a:pt x="7580388" y="2363385"/>
                  <a:pt x="7575817" y="2364408"/>
                  <a:pt x="7572270" y="2365772"/>
                </a:cubicBezTo>
                <a:cubicBezTo>
                  <a:pt x="7568724" y="2367136"/>
                  <a:pt x="7566268" y="2368842"/>
                  <a:pt x="7564903" y="2370888"/>
                </a:cubicBezTo>
                <a:cubicBezTo>
                  <a:pt x="7563539" y="2372934"/>
                  <a:pt x="7562857" y="2375322"/>
                  <a:pt x="7562857" y="2378050"/>
                </a:cubicBezTo>
                <a:lnTo>
                  <a:pt x="7562857" y="2743126"/>
                </a:lnTo>
                <a:cubicBezTo>
                  <a:pt x="7562857" y="2745854"/>
                  <a:pt x="7563676" y="2748242"/>
                  <a:pt x="7565313" y="2750288"/>
                </a:cubicBezTo>
                <a:cubicBezTo>
                  <a:pt x="7566950" y="2752335"/>
                  <a:pt x="7569747" y="2754040"/>
                  <a:pt x="7573703" y="2755404"/>
                </a:cubicBezTo>
                <a:cubicBezTo>
                  <a:pt x="7577659" y="2756768"/>
                  <a:pt x="7582912" y="2757791"/>
                  <a:pt x="7589460" y="2758474"/>
                </a:cubicBezTo>
                <a:cubicBezTo>
                  <a:pt x="7596009" y="2759156"/>
                  <a:pt x="7604331" y="2759497"/>
                  <a:pt x="7614426" y="2759497"/>
                </a:cubicBezTo>
                <a:cubicBezTo>
                  <a:pt x="7624521" y="2759497"/>
                  <a:pt x="7632844" y="2759156"/>
                  <a:pt x="7639392" y="2758474"/>
                </a:cubicBezTo>
                <a:cubicBezTo>
                  <a:pt x="7645940" y="2757791"/>
                  <a:pt x="7651193" y="2756768"/>
                  <a:pt x="7655149" y="2755404"/>
                </a:cubicBezTo>
                <a:cubicBezTo>
                  <a:pt x="7659105" y="2754040"/>
                  <a:pt x="7661902" y="2752335"/>
                  <a:pt x="7663539" y="2750288"/>
                </a:cubicBezTo>
                <a:cubicBezTo>
                  <a:pt x="7665176" y="2748242"/>
                  <a:pt x="7665995" y="2745854"/>
                  <a:pt x="7665995" y="2743126"/>
                </a:cubicBezTo>
                <a:lnTo>
                  <a:pt x="7665995" y="2500424"/>
                </a:lnTo>
                <a:cubicBezTo>
                  <a:pt x="7680456" y="2482143"/>
                  <a:pt x="7694372" y="2468228"/>
                  <a:pt x="7707741" y="2458678"/>
                </a:cubicBezTo>
                <a:cubicBezTo>
                  <a:pt x="7721111" y="2449128"/>
                  <a:pt x="7734344" y="2444353"/>
                  <a:pt x="7747441" y="2444353"/>
                </a:cubicBezTo>
                <a:cubicBezTo>
                  <a:pt x="7757810" y="2444353"/>
                  <a:pt x="7766882" y="2446332"/>
                  <a:pt x="7774658" y="2450288"/>
                </a:cubicBezTo>
                <a:cubicBezTo>
                  <a:pt x="7782434" y="2454244"/>
                  <a:pt x="7788778" y="2459838"/>
                  <a:pt x="7793689" y="2467068"/>
                </a:cubicBezTo>
                <a:cubicBezTo>
                  <a:pt x="7798601" y="2474299"/>
                  <a:pt x="7802352" y="2482962"/>
                  <a:pt x="7804945" y="2493057"/>
                </a:cubicBezTo>
                <a:lnTo>
                  <a:pt x="7806700" y="2511903"/>
                </a:lnTo>
                <a:lnTo>
                  <a:pt x="7702341" y="2877519"/>
                </a:lnTo>
                <a:cubicBezTo>
                  <a:pt x="7651061" y="3039087"/>
                  <a:pt x="7595067" y="3201940"/>
                  <a:pt x="7537076" y="3365126"/>
                </a:cubicBezTo>
                <a:lnTo>
                  <a:pt x="7529744" y="3385379"/>
                </a:lnTo>
                <a:lnTo>
                  <a:pt x="7514079" y="3391588"/>
                </a:lnTo>
                <a:cubicBezTo>
                  <a:pt x="7504529" y="3396364"/>
                  <a:pt x="7497844" y="3400729"/>
                  <a:pt x="7494024" y="3404685"/>
                </a:cubicBezTo>
                <a:cubicBezTo>
                  <a:pt x="7490205" y="3408642"/>
                  <a:pt x="7487612" y="3413076"/>
                  <a:pt x="7486248" y="3417987"/>
                </a:cubicBezTo>
                <a:cubicBezTo>
                  <a:pt x="7484884" y="3422898"/>
                  <a:pt x="7484201" y="3429583"/>
                  <a:pt x="7484201" y="3438041"/>
                </a:cubicBezTo>
                <a:cubicBezTo>
                  <a:pt x="7484201" y="3444317"/>
                  <a:pt x="7484611" y="3450047"/>
                  <a:pt x="7485429" y="3455231"/>
                </a:cubicBezTo>
                <a:cubicBezTo>
                  <a:pt x="7486248" y="3460415"/>
                  <a:pt x="7487408" y="3464781"/>
                  <a:pt x="7488908" y="3468328"/>
                </a:cubicBezTo>
                <a:cubicBezTo>
                  <a:pt x="7490409" y="3471875"/>
                  <a:pt x="7492319" y="3474604"/>
                  <a:pt x="7494638" y="3476513"/>
                </a:cubicBezTo>
                <a:lnTo>
                  <a:pt x="7496510" y="3477185"/>
                </a:lnTo>
                <a:lnTo>
                  <a:pt x="7359835" y="3854729"/>
                </a:lnTo>
                <a:cubicBezTo>
                  <a:pt x="6944986" y="4995022"/>
                  <a:pt x="6565526" y="6104965"/>
                  <a:pt x="7153835" y="6858000"/>
                </a:cubicBezTo>
                <a:lnTo>
                  <a:pt x="0" y="6858000"/>
                </a:lnTo>
                <a:close/>
                <a:moveTo>
                  <a:pt x="7153835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7153835" y="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4C9992-5B54-FC83-1421-DE8E5524A022}"/>
              </a:ext>
            </a:extLst>
          </p:cNvPr>
          <p:cNvSpPr txBox="1"/>
          <p:nvPr/>
        </p:nvSpPr>
        <p:spPr>
          <a:xfrm>
            <a:off x="8601075" y="4895850"/>
            <a:ext cx="305752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PRESENTING BY,</a:t>
            </a:r>
          </a:p>
          <a:p>
            <a:pPr algn="r">
              <a:lnSpc>
                <a:spcPct val="150000"/>
              </a:lnSpc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Nandhini V </a:t>
            </a:r>
          </a:p>
        </p:txBody>
      </p:sp>
    </p:spTree>
    <p:extLst>
      <p:ext uri="{BB962C8B-B14F-4D97-AF65-F5344CB8AC3E}">
        <p14:creationId xmlns:p14="http://schemas.microsoft.com/office/powerpoint/2010/main" val="178563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90FDA4A7-6372-E964-F2E2-455D2CFD8E88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716AF18-26DD-3C77-8B5A-E1A371652594}"/>
              </a:ext>
            </a:extLst>
          </p:cNvPr>
          <p:cNvSpPr/>
          <p:nvPr/>
        </p:nvSpPr>
        <p:spPr>
          <a:xfrm rot="5400000">
            <a:off x="5023675" y="-855833"/>
            <a:ext cx="2134492" cy="4947923"/>
          </a:xfrm>
          <a:custGeom>
            <a:avLst/>
            <a:gdLst>
              <a:gd name="connsiteX0" fmla="*/ 0 w 2862756"/>
              <a:gd name="connsiteY0" fmla="*/ 0 h 5695950"/>
              <a:gd name="connsiteX1" fmla="*/ 265930 w 2862756"/>
              <a:gd name="connsiteY1" fmla="*/ 13228 h 5695950"/>
              <a:gd name="connsiteX2" fmla="*/ 2862756 w 2862756"/>
              <a:gd name="connsiteY2" fmla="*/ 2847975 h 5695950"/>
              <a:gd name="connsiteX3" fmla="*/ 265930 w 2862756"/>
              <a:gd name="connsiteY3" fmla="*/ 5682723 h 5695950"/>
              <a:gd name="connsiteX4" fmla="*/ 0 w 2862756"/>
              <a:gd name="connsiteY4" fmla="*/ 5695950 h 5695950"/>
              <a:gd name="connsiteX5" fmla="*/ 0 w 2862756"/>
              <a:gd name="connsiteY5" fmla="*/ 5580477 h 5695950"/>
              <a:gd name="connsiteX6" fmla="*/ 258131 w 2862756"/>
              <a:gd name="connsiteY6" fmla="*/ 5567487 h 5695950"/>
              <a:gd name="connsiteX7" fmla="*/ 2729406 w 2862756"/>
              <a:gd name="connsiteY7" fmla="*/ 2838450 h 5695950"/>
              <a:gd name="connsiteX8" fmla="*/ 258131 w 2862756"/>
              <a:gd name="connsiteY8" fmla="*/ 109413 h 5695950"/>
              <a:gd name="connsiteX9" fmla="*/ 0 w 2862756"/>
              <a:gd name="connsiteY9" fmla="*/ 96424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2756" h="5695950">
                <a:moveTo>
                  <a:pt x="0" y="0"/>
                </a:moveTo>
                <a:lnTo>
                  <a:pt x="265930" y="13228"/>
                </a:lnTo>
                <a:cubicBezTo>
                  <a:pt x="1724529" y="159149"/>
                  <a:pt x="2862756" y="1372620"/>
                  <a:pt x="2862756" y="2847975"/>
                </a:cubicBezTo>
                <a:cubicBezTo>
                  <a:pt x="2862756" y="4323331"/>
                  <a:pt x="1724529" y="5536802"/>
                  <a:pt x="265930" y="5682723"/>
                </a:cubicBezTo>
                <a:lnTo>
                  <a:pt x="0" y="5695950"/>
                </a:lnTo>
                <a:lnTo>
                  <a:pt x="0" y="5580477"/>
                </a:lnTo>
                <a:lnTo>
                  <a:pt x="258131" y="5567487"/>
                </a:lnTo>
                <a:cubicBezTo>
                  <a:pt x="1646210" y="5427008"/>
                  <a:pt x="2729406" y="4258789"/>
                  <a:pt x="2729406" y="2838450"/>
                </a:cubicBezTo>
                <a:cubicBezTo>
                  <a:pt x="2729406" y="1418111"/>
                  <a:pt x="1646210" y="249892"/>
                  <a:pt x="258131" y="109413"/>
                </a:cubicBezTo>
                <a:lnTo>
                  <a:pt x="0" y="96424"/>
                </a:lnTo>
                <a:close/>
              </a:path>
            </a:pathLst>
          </a:custGeom>
          <a:gradFill flip="none" rotWithShape="1">
            <a:gsLst>
              <a:gs pos="0">
                <a:srgbClr val="F4833C"/>
              </a:gs>
              <a:gs pos="50000">
                <a:srgbClr val="CF1C6E"/>
              </a:gs>
              <a:gs pos="100000">
                <a:srgbClr val="70309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D394455-B8AB-7DE6-F5D3-5A07F66B5B51}"/>
              </a:ext>
            </a:extLst>
          </p:cNvPr>
          <p:cNvGrpSpPr/>
          <p:nvPr/>
        </p:nvGrpSpPr>
        <p:grpSpPr>
          <a:xfrm>
            <a:off x="2302025" y="-1445033"/>
            <a:ext cx="7588850" cy="5753508"/>
            <a:chOff x="2362985" y="-1343433"/>
            <a:chExt cx="7588850" cy="575350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6DDD63B-2B67-2F35-9777-6786471D54BB}"/>
                </a:ext>
              </a:extLst>
            </p:cNvPr>
            <p:cNvSpPr/>
            <p:nvPr/>
          </p:nvSpPr>
          <p:spPr>
            <a:xfrm rot="5400000">
              <a:off x="8152753" y="1417085"/>
              <a:ext cx="321991" cy="3566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DA2D14-AE92-861A-B185-34802196AFAE}"/>
                </a:ext>
              </a:extLst>
            </p:cNvPr>
            <p:cNvSpPr/>
            <p:nvPr/>
          </p:nvSpPr>
          <p:spPr>
            <a:xfrm rot="5400000">
              <a:off x="6073547" y="2546801"/>
              <a:ext cx="321991" cy="356620"/>
            </a:xfrm>
            <a:prstGeom prst="ellipse">
              <a:avLst/>
            </a:prstGeom>
            <a:solidFill>
              <a:srgbClr val="CF1C6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6411FE-A9E9-0948-62F3-CFAA9195BD3A}"/>
                </a:ext>
              </a:extLst>
            </p:cNvPr>
            <p:cNvSpPr/>
            <p:nvPr/>
          </p:nvSpPr>
          <p:spPr>
            <a:xfrm rot="5400000">
              <a:off x="3887188" y="1523576"/>
              <a:ext cx="321991" cy="356620"/>
            </a:xfrm>
            <a:prstGeom prst="ellipse">
              <a:avLst/>
            </a:prstGeom>
            <a:solidFill>
              <a:srgbClr val="70309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DC67EFF-A278-8C83-1045-79CBBE0BE012}"/>
                </a:ext>
              </a:extLst>
            </p:cNvPr>
            <p:cNvSpPr/>
            <p:nvPr/>
          </p:nvSpPr>
          <p:spPr>
            <a:xfrm rot="5400000">
              <a:off x="4650668" y="-1390787"/>
              <a:ext cx="3167891" cy="3262599"/>
            </a:xfrm>
            <a:prstGeom prst="ellipse">
              <a:avLst/>
            </a:prstGeom>
            <a:pattFill prst="pct3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 useBgFill="1">
          <p:nvSpPr>
            <p:cNvPr id="80" name="Oval 79">
              <a:extLst>
                <a:ext uri="{FF2B5EF4-FFF2-40B4-BE49-F238E27FC236}">
                  <a16:creationId xmlns:a16="http://schemas.microsoft.com/office/drawing/2014/main" id="{4F8E2492-DB08-516D-F018-13494D28D1AA}"/>
                </a:ext>
              </a:extLst>
            </p:cNvPr>
            <p:cNvSpPr/>
            <p:nvPr/>
          </p:nvSpPr>
          <p:spPr>
            <a:xfrm rot="5400000">
              <a:off x="4925827" y="-1098988"/>
              <a:ext cx="2619651" cy="2679002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FD3D879-F093-E915-F8D5-330A3ABA69A5}"/>
                </a:ext>
              </a:extLst>
            </p:cNvPr>
            <p:cNvSpPr/>
            <p:nvPr/>
          </p:nvSpPr>
          <p:spPr>
            <a:xfrm rot="5400000">
              <a:off x="4986800" y="-1036936"/>
              <a:ext cx="2504932" cy="25548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C9EA4">
                  <a:alpha val="99000"/>
                </a:srgb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6A571A-DA99-194E-E5E4-FEB5D3A86D14}"/>
                </a:ext>
              </a:extLst>
            </p:cNvPr>
            <p:cNvSpPr/>
            <p:nvPr/>
          </p:nvSpPr>
          <p:spPr>
            <a:xfrm rot="5400000">
              <a:off x="5006107" y="-996638"/>
              <a:ext cx="2456872" cy="24816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C9EA4"/>
              </a:solidFill>
              <a:prstDash val="lg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2D07005-25BE-7AEF-9276-119DC0B21E28}"/>
                </a:ext>
              </a:extLst>
            </p:cNvPr>
            <p:cNvSpPr/>
            <p:nvPr/>
          </p:nvSpPr>
          <p:spPr>
            <a:xfrm>
              <a:off x="3923664" y="1586426"/>
              <a:ext cx="245608" cy="217496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CCEAA7E-218C-1A2A-0958-291EA214B12C}"/>
                </a:ext>
              </a:extLst>
            </p:cNvPr>
            <p:cNvSpPr/>
            <p:nvPr/>
          </p:nvSpPr>
          <p:spPr>
            <a:xfrm>
              <a:off x="6111738" y="2614823"/>
              <a:ext cx="245608" cy="2174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E340DF-0F1D-923B-D951-572E884849C8}"/>
                </a:ext>
              </a:extLst>
            </p:cNvPr>
            <p:cNvSpPr/>
            <p:nvPr/>
          </p:nvSpPr>
          <p:spPr>
            <a:xfrm>
              <a:off x="8193454" y="1488189"/>
              <a:ext cx="245608" cy="2174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CFA7CD2-3694-9296-031D-C8D7FC2BA6BD}"/>
                </a:ext>
              </a:extLst>
            </p:cNvPr>
            <p:cNvSpPr/>
            <p:nvPr/>
          </p:nvSpPr>
          <p:spPr>
            <a:xfrm>
              <a:off x="5628790" y="3196286"/>
              <a:ext cx="1205656" cy="1213789"/>
            </a:xfrm>
            <a:prstGeom prst="ellipse">
              <a:avLst/>
            </a:prstGeom>
            <a:noFill/>
            <a:ln>
              <a:solidFill>
                <a:srgbClr val="CF1C6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Circle: Hollow 123">
              <a:extLst>
                <a:ext uri="{FF2B5EF4-FFF2-40B4-BE49-F238E27FC236}">
                  <a16:creationId xmlns:a16="http://schemas.microsoft.com/office/drawing/2014/main" id="{4785DC7F-C5A3-37E1-4A0B-72A6727E8842}"/>
                </a:ext>
              </a:extLst>
            </p:cNvPr>
            <p:cNvSpPr/>
            <p:nvPr/>
          </p:nvSpPr>
          <p:spPr>
            <a:xfrm>
              <a:off x="5699068" y="3257091"/>
              <a:ext cx="1075718" cy="1094073"/>
            </a:xfrm>
            <a:prstGeom prst="donut">
              <a:avLst>
                <a:gd name="adj" fmla="val 14598"/>
              </a:avLst>
            </a:prstGeom>
            <a:solidFill>
              <a:srgbClr val="CF1C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41BC46A-7CB3-8D3D-5690-C9AC649A6714}"/>
                </a:ext>
              </a:extLst>
            </p:cNvPr>
            <p:cNvSpPr/>
            <p:nvPr/>
          </p:nvSpPr>
          <p:spPr>
            <a:xfrm>
              <a:off x="5857991" y="3391747"/>
              <a:ext cx="761267" cy="814147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891C17F-717A-1551-12B7-83D952B81453}"/>
                </a:ext>
              </a:extLst>
            </p:cNvPr>
            <p:cNvSpPr/>
            <p:nvPr/>
          </p:nvSpPr>
          <p:spPr>
            <a:xfrm>
              <a:off x="5864558" y="3404948"/>
              <a:ext cx="744893" cy="7857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F1C6E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E2C56A4-ACCF-18A1-F340-0C6A599826E6}"/>
                </a:ext>
              </a:extLst>
            </p:cNvPr>
            <p:cNvSpPr/>
            <p:nvPr/>
          </p:nvSpPr>
          <p:spPr>
            <a:xfrm>
              <a:off x="8746179" y="1142661"/>
              <a:ext cx="1205656" cy="1213789"/>
            </a:xfrm>
            <a:prstGeom prst="ellipse">
              <a:avLst/>
            </a:prstGeom>
            <a:noFill/>
            <a:ln>
              <a:solidFill>
                <a:srgbClr val="ED7D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9DFF081D-A8F9-8A49-1A12-74FCC3188A3C}"/>
                </a:ext>
              </a:extLst>
            </p:cNvPr>
            <p:cNvSpPr/>
            <p:nvPr/>
          </p:nvSpPr>
          <p:spPr>
            <a:xfrm>
              <a:off x="8816457" y="1203466"/>
              <a:ext cx="1075718" cy="1094073"/>
            </a:xfrm>
            <a:prstGeom prst="donut">
              <a:avLst>
                <a:gd name="adj" fmla="val 14598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343DF41-81D0-261A-F56F-6F9251316054}"/>
                </a:ext>
              </a:extLst>
            </p:cNvPr>
            <p:cNvSpPr/>
            <p:nvPr/>
          </p:nvSpPr>
          <p:spPr>
            <a:xfrm>
              <a:off x="8975380" y="1338122"/>
              <a:ext cx="761267" cy="814147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5AE50D2-9DC6-6B1F-5D7F-CF2ECD131D24}"/>
                </a:ext>
              </a:extLst>
            </p:cNvPr>
            <p:cNvSpPr/>
            <p:nvPr/>
          </p:nvSpPr>
          <p:spPr>
            <a:xfrm>
              <a:off x="8981947" y="1351323"/>
              <a:ext cx="744893" cy="7857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D7D3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4BA517B-997C-2BEA-D6DE-6A1694886E38}"/>
                </a:ext>
              </a:extLst>
            </p:cNvPr>
            <p:cNvSpPr/>
            <p:nvPr/>
          </p:nvSpPr>
          <p:spPr>
            <a:xfrm>
              <a:off x="2362985" y="1145236"/>
              <a:ext cx="1205656" cy="1213789"/>
            </a:xfrm>
            <a:prstGeom prst="ellipse">
              <a:avLst/>
            </a:prstGeom>
            <a:noFill/>
            <a:ln>
              <a:solidFill>
                <a:srgbClr val="70309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Circle: Hollow 118">
              <a:extLst>
                <a:ext uri="{FF2B5EF4-FFF2-40B4-BE49-F238E27FC236}">
                  <a16:creationId xmlns:a16="http://schemas.microsoft.com/office/drawing/2014/main" id="{B84744BA-DE28-075E-3C0C-BDC0908F7615}"/>
                </a:ext>
              </a:extLst>
            </p:cNvPr>
            <p:cNvSpPr/>
            <p:nvPr/>
          </p:nvSpPr>
          <p:spPr>
            <a:xfrm>
              <a:off x="2433263" y="1206041"/>
              <a:ext cx="1075718" cy="1094073"/>
            </a:xfrm>
            <a:prstGeom prst="donut">
              <a:avLst>
                <a:gd name="adj" fmla="val 14598"/>
              </a:avLst>
            </a:prstGeom>
            <a:solidFill>
              <a:srgbClr val="7030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CFB2D6F-C6CC-4BF6-0693-361C14A5C14C}"/>
                </a:ext>
              </a:extLst>
            </p:cNvPr>
            <p:cNvSpPr/>
            <p:nvPr/>
          </p:nvSpPr>
          <p:spPr>
            <a:xfrm>
              <a:off x="2592186" y="1340697"/>
              <a:ext cx="761267" cy="814147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22509A8-F4E8-3AE7-5A97-42ED3AFEA74D}"/>
                </a:ext>
              </a:extLst>
            </p:cNvPr>
            <p:cNvSpPr/>
            <p:nvPr/>
          </p:nvSpPr>
          <p:spPr>
            <a:xfrm>
              <a:off x="2598753" y="1353898"/>
              <a:ext cx="744893" cy="7857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9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9C987B2-2E1E-7896-8760-21D593169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92" t="20318" r="23168" b="30409"/>
            <a:stretch/>
          </p:blipFill>
          <p:spPr>
            <a:xfrm>
              <a:off x="2728455" y="1441623"/>
              <a:ext cx="495300" cy="560629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4CA5524F-AE5C-82B3-3907-55EA1F00B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" r="3765"/>
            <a:stretch/>
          </p:blipFill>
          <p:spPr>
            <a:xfrm>
              <a:off x="9111941" y="1447526"/>
              <a:ext cx="513090" cy="554726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83ACE47-A5CC-7379-5B64-4AFB1FC99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4" t="6353" r="10413" b="8351"/>
            <a:stretch/>
          </p:blipFill>
          <p:spPr>
            <a:xfrm>
              <a:off x="5969000" y="3533140"/>
              <a:ext cx="546100" cy="530859"/>
            </a:xfrm>
            <a:prstGeom prst="rect">
              <a:avLst/>
            </a:prstGeom>
          </p:spPr>
        </p:pic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1D03A34-5CC7-C6CF-E159-EFDA8947DF90}"/>
              </a:ext>
            </a:extLst>
          </p:cNvPr>
          <p:cNvSpPr/>
          <p:nvPr/>
        </p:nvSpPr>
        <p:spPr>
          <a:xfrm>
            <a:off x="1473770" y="2415624"/>
            <a:ext cx="2876177" cy="1892852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E0913C2-50EA-C754-61B9-6D6CF14D62C2}"/>
              </a:ext>
            </a:extLst>
          </p:cNvPr>
          <p:cNvSpPr txBox="1"/>
          <p:nvPr/>
        </p:nvSpPr>
        <p:spPr>
          <a:xfrm>
            <a:off x="1454670" y="2527855"/>
            <a:ext cx="28934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70309F"/>
                </a:solidFill>
              </a:rPr>
              <a:t>REVENUE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CC90F61-70E5-FCB5-0101-CFA3BE5A8DB0}"/>
              </a:ext>
            </a:extLst>
          </p:cNvPr>
          <p:cNvSpPr txBox="1"/>
          <p:nvPr/>
        </p:nvSpPr>
        <p:spPr>
          <a:xfrm>
            <a:off x="1950719" y="2869461"/>
            <a:ext cx="192024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2018 - $3.69 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2019 - $13.73 M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2020 - $8.42 M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A8A13822-91F1-F5C1-7155-21A017EA9CCD}"/>
              </a:ext>
            </a:extLst>
          </p:cNvPr>
          <p:cNvSpPr/>
          <p:nvPr/>
        </p:nvSpPr>
        <p:spPr>
          <a:xfrm>
            <a:off x="7849958" y="2391555"/>
            <a:ext cx="2876177" cy="1916920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F0590DB3-1BEE-CD27-4EA3-C5E2982AD359}"/>
              </a:ext>
            </a:extLst>
          </p:cNvPr>
          <p:cNvSpPr/>
          <p:nvPr/>
        </p:nvSpPr>
        <p:spPr>
          <a:xfrm>
            <a:off x="4739575" y="4443992"/>
            <a:ext cx="2876177" cy="1845050"/>
          </a:xfrm>
          <a:prstGeom prst="roundRect">
            <a:avLst>
              <a:gd name="adj" fmla="val 137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E985F5D-E728-0EFD-F429-E00E9BB7B2BC}"/>
              </a:ext>
            </a:extLst>
          </p:cNvPr>
          <p:cNvSpPr txBox="1"/>
          <p:nvPr/>
        </p:nvSpPr>
        <p:spPr>
          <a:xfrm>
            <a:off x="4739575" y="4546894"/>
            <a:ext cx="28934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CF1C6E"/>
                </a:solidFill>
              </a:rPr>
              <a:t>BOOKING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9995CB8-E569-F105-E4EB-D1C6CCABC953}"/>
              </a:ext>
            </a:extLst>
          </p:cNvPr>
          <p:cNvSpPr txBox="1"/>
          <p:nvPr/>
        </p:nvSpPr>
        <p:spPr>
          <a:xfrm>
            <a:off x="7834921" y="2446103"/>
            <a:ext cx="28934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ED7D31"/>
                </a:solidFill>
              </a:rPr>
              <a:t>HOTELS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C826A42-8A44-C075-D3E3-D28739C047E9}"/>
              </a:ext>
            </a:extLst>
          </p:cNvPr>
          <p:cNvSpPr/>
          <p:nvPr/>
        </p:nvSpPr>
        <p:spPr>
          <a:xfrm>
            <a:off x="8046788" y="1292158"/>
            <a:ext cx="404631" cy="397737"/>
          </a:xfrm>
          <a:prstGeom prst="ellipse">
            <a:avLst/>
          </a:prstGeom>
          <a:noFill/>
          <a:ln>
            <a:solidFill>
              <a:srgbClr val="ED7D3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7D3B81C-E6BE-0F8E-4CDB-BFCE95EAD198}"/>
              </a:ext>
            </a:extLst>
          </p:cNvPr>
          <p:cNvSpPr/>
          <p:nvPr/>
        </p:nvSpPr>
        <p:spPr>
          <a:xfrm>
            <a:off x="5963988" y="2419918"/>
            <a:ext cx="404631" cy="397737"/>
          </a:xfrm>
          <a:prstGeom prst="ellipse">
            <a:avLst/>
          </a:prstGeom>
          <a:noFill/>
          <a:ln>
            <a:solidFill>
              <a:srgbClr val="CF1C6E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EBAF40D-6109-3451-E32A-DA049B793F31}"/>
              </a:ext>
            </a:extLst>
          </p:cNvPr>
          <p:cNvSpPr/>
          <p:nvPr/>
        </p:nvSpPr>
        <p:spPr>
          <a:xfrm>
            <a:off x="3779588" y="1403918"/>
            <a:ext cx="404631" cy="397737"/>
          </a:xfrm>
          <a:prstGeom prst="ellipse">
            <a:avLst/>
          </a:prstGeom>
          <a:noFill/>
          <a:ln>
            <a:solidFill>
              <a:srgbClr val="70309F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3B97DB-BD56-8D72-C6D6-335F1E41F13D}"/>
              </a:ext>
            </a:extLst>
          </p:cNvPr>
          <p:cNvSpPr txBox="1"/>
          <p:nvPr/>
        </p:nvSpPr>
        <p:spPr>
          <a:xfrm>
            <a:off x="5130801" y="5054799"/>
            <a:ext cx="208279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Confirm    -  13854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Cancelled -   8142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712FBC1-04C8-E105-5F00-DB0B5AD34C24}"/>
              </a:ext>
            </a:extLst>
          </p:cNvPr>
          <p:cNvSpPr txBox="1"/>
          <p:nvPr/>
        </p:nvSpPr>
        <p:spPr>
          <a:xfrm>
            <a:off x="8402321" y="2982159"/>
            <a:ext cx="176519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City      -  13682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Resort -   8314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6F328F1-BAF0-D8D8-8020-9436AE20FA70}"/>
              </a:ext>
            </a:extLst>
          </p:cNvPr>
          <p:cNvSpPr txBox="1"/>
          <p:nvPr/>
        </p:nvSpPr>
        <p:spPr>
          <a:xfrm>
            <a:off x="4875262" y="110677"/>
            <a:ext cx="259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N" sz="2400" b="1" i="0" dirty="0">
                <a:effectLst/>
                <a:latin typeface="Söhne"/>
              </a:rPr>
              <a:t>Data Highlights</a:t>
            </a:r>
            <a:endParaRPr lang="en-IN" sz="2400" b="1" dirty="0"/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B2885B5D-DD50-36D2-CCC5-CB348D7B5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73" y="757442"/>
            <a:ext cx="1313551" cy="5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1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EA6FF6-A619-D36D-8019-A9696C566366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3F8652F-9748-D79C-05E5-234F28002B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458156"/>
              </p:ext>
            </p:extLst>
          </p:nvPr>
        </p:nvGraphicFramePr>
        <p:xfrm>
          <a:off x="4480560" y="1047750"/>
          <a:ext cx="738632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17E4D3-B3E4-AC7B-08BE-95314EE250D0}"/>
              </a:ext>
            </a:extLst>
          </p:cNvPr>
          <p:cNvSpPr/>
          <p:nvPr/>
        </p:nvSpPr>
        <p:spPr>
          <a:xfrm>
            <a:off x="523875" y="581025"/>
            <a:ext cx="3752850" cy="30575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3F13B-0C3E-CCD8-FD53-CC862ED2CB5E}"/>
              </a:ext>
            </a:extLst>
          </p:cNvPr>
          <p:cNvSpPr txBox="1"/>
          <p:nvPr/>
        </p:nvSpPr>
        <p:spPr>
          <a:xfrm>
            <a:off x="581025" y="666750"/>
            <a:ext cx="363855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sz="2800" dirty="0"/>
              <a:t>According to the chart, it is evident that hotel revenue is </a:t>
            </a:r>
            <a:r>
              <a:rPr lang="en-US" sz="2800" dirty="0">
                <a:solidFill>
                  <a:srgbClr val="C00000"/>
                </a:solidFill>
              </a:rPr>
              <a:t>not increasing year on year</a:t>
            </a:r>
            <a:r>
              <a:rPr lang="en-US" sz="2800" dirty="0"/>
              <a:t>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5210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664D93-C9BD-B310-11BD-3DBF883BE8AA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CB04B6B-0CFE-214C-CADB-2857C820DB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12877"/>
              </p:ext>
            </p:extLst>
          </p:nvPr>
        </p:nvGraphicFramePr>
        <p:xfrm>
          <a:off x="4552950" y="1009649"/>
          <a:ext cx="7432039" cy="5105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0E9DB4-7144-CA41-A792-023103EC3A4B}"/>
              </a:ext>
            </a:extLst>
          </p:cNvPr>
          <p:cNvSpPr/>
          <p:nvPr/>
        </p:nvSpPr>
        <p:spPr>
          <a:xfrm>
            <a:off x="315594" y="390524"/>
            <a:ext cx="4109722" cy="33623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A37AE-D18A-DCB0-FA02-E27EBE31D2F9}"/>
              </a:ext>
            </a:extLst>
          </p:cNvPr>
          <p:cNvSpPr txBox="1"/>
          <p:nvPr/>
        </p:nvSpPr>
        <p:spPr>
          <a:xfrm>
            <a:off x="386079" y="342900"/>
            <a:ext cx="410972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The  </a:t>
            </a:r>
            <a:r>
              <a:rPr lang="en-US" sz="2800" b="0" i="0" dirty="0">
                <a:effectLst/>
              </a:rPr>
              <a:t>market segment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"Online Travel Agency(TA)" consistently contributes to the hotel's revenue </a:t>
            </a:r>
            <a:r>
              <a:rPr lang="en-US" sz="2800" dirty="0"/>
              <a:t>over the three years.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76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CE8BAF-0295-9263-EC87-034E8C4AFAEE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284B0A7-9C10-BC8E-E76B-D0B7549FB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4387887"/>
              </p:ext>
            </p:extLst>
          </p:nvPr>
        </p:nvGraphicFramePr>
        <p:xfrm>
          <a:off x="4295775" y="1066800"/>
          <a:ext cx="7567616" cy="497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231FF1-6233-1F80-1B92-99113ED2C661}"/>
              </a:ext>
            </a:extLst>
          </p:cNvPr>
          <p:cNvSpPr/>
          <p:nvPr/>
        </p:nvSpPr>
        <p:spPr>
          <a:xfrm>
            <a:off x="457199" y="619124"/>
            <a:ext cx="3648075" cy="2754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A1EC-4A08-3430-B5C2-9FB43677C984}"/>
              </a:ext>
            </a:extLst>
          </p:cNvPr>
          <p:cNvSpPr txBox="1"/>
          <p:nvPr/>
        </p:nvSpPr>
        <p:spPr>
          <a:xfrm>
            <a:off x="757236" y="591115"/>
            <a:ext cx="314801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C00000"/>
                </a:solidFill>
                <a:effectLst/>
              </a:rPr>
              <a:t>September &amp; October </a:t>
            </a:r>
            <a:r>
              <a:rPr lang="en-US" sz="2800" b="0" i="0" dirty="0">
                <a:effectLst/>
              </a:rPr>
              <a:t>has highest </a:t>
            </a:r>
          </a:p>
          <a:p>
            <a:pPr>
              <a:lnSpc>
                <a:spcPct val="150000"/>
              </a:lnSpc>
            </a:pPr>
            <a:r>
              <a:rPr lang="en-US" sz="2800" b="0" i="0" dirty="0">
                <a:effectLst/>
              </a:rPr>
              <a:t>Occupancy except for 2020.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7738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802AFB-22DD-5FD5-E51B-AC90CADAF5E0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B3F90B7-E332-20D6-6773-030D761F0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007296"/>
              </p:ext>
            </p:extLst>
          </p:nvPr>
        </p:nvGraphicFramePr>
        <p:xfrm>
          <a:off x="4136390" y="990600"/>
          <a:ext cx="7730490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394980-A3A1-7BCC-6598-E90A3653B684}"/>
              </a:ext>
            </a:extLst>
          </p:cNvPr>
          <p:cNvSpPr/>
          <p:nvPr/>
        </p:nvSpPr>
        <p:spPr>
          <a:xfrm>
            <a:off x="400049" y="514350"/>
            <a:ext cx="3533775" cy="24584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18E85-2442-1D26-45B7-8C314F6113DF}"/>
              </a:ext>
            </a:extLst>
          </p:cNvPr>
          <p:cNvSpPr txBox="1"/>
          <p:nvPr/>
        </p:nvSpPr>
        <p:spPr>
          <a:xfrm>
            <a:off x="495300" y="361950"/>
            <a:ext cx="333374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</a:rPr>
              <a:t>September &amp; October </a:t>
            </a:r>
            <a:r>
              <a:rPr lang="en-US" sz="2800" dirty="0"/>
              <a:t>has highest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cancellation except for 2020.</a:t>
            </a:r>
          </a:p>
        </p:txBody>
      </p:sp>
    </p:spTree>
    <p:extLst>
      <p:ext uri="{BB962C8B-B14F-4D97-AF65-F5344CB8AC3E}">
        <p14:creationId xmlns:p14="http://schemas.microsoft.com/office/powerpoint/2010/main" val="8420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04BEE5-2D85-91CB-2D5A-550891BC3E76}"/>
              </a:ext>
            </a:extLst>
          </p:cNvPr>
          <p:cNvSpPr/>
          <p:nvPr/>
        </p:nvSpPr>
        <p:spPr>
          <a:xfrm>
            <a:off x="264160" y="254000"/>
            <a:ext cx="11602720" cy="6370320"/>
          </a:xfrm>
          <a:prstGeom prst="roundRect">
            <a:avLst>
              <a:gd name="adj" fmla="val 64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5A5B11-2FC1-9D74-EF20-9D2E122EAF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01924"/>
              </p:ext>
            </p:extLst>
          </p:nvPr>
        </p:nvGraphicFramePr>
        <p:xfrm>
          <a:off x="4272242" y="866790"/>
          <a:ext cx="7105371" cy="4562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5E7D42-D9FE-C313-B583-0752262EB1E3}"/>
              </a:ext>
            </a:extLst>
          </p:cNvPr>
          <p:cNvSpPr/>
          <p:nvPr/>
        </p:nvSpPr>
        <p:spPr>
          <a:xfrm>
            <a:off x="523875" y="628650"/>
            <a:ext cx="3352800" cy="22574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7ACB2-0662-3D36-E961-0EBA3E39729E}"/>
              </a:ext>
            </a:extLst>
          </p:cNvPr>
          <p:cNvSpPr txBox="1"/>
          <p:nvPr/>
        </p:nvSpPr>
        <p:spPr>
          <a:xfrm>
            <a:off x="814387" y="849421"/>
            <a:ext cx="27717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C00000"/>
                </a:solidFill>
                <a:effectLst/>
              </a:rPr>
              <a:t>Non-Family Bookings </a:t>
            </a:r>
            <a:r>
              <a:rPr lang="en-US" sz="2800" b="0" i="0" dirty="0">
                <a:effectLst/>
              </a:rPr>
              <a:t>has highest </a:t>
            </a:r>
            <a:br>
              <a:rPr lang="en-US" sz="2800" dirty="0"/>
            </a:br>
            <a:r>
              <a:rPr lang="en-US" sz="2800" b="0" i="0" dirty="0">
                <a:effectLst/>
              </a:rPr>
              <a:t>Cancelations.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8552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BE0-BD08-C8AE-78B8-4D75B9E2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125"/>
            <a:ext cx="10515600" cy="5557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/>
          </a:p>
          <a:p>
            <a:pPr marL="0" indent="0" algn="ctr">
              <a:buNone/>
            </a:pPr>
            <a:endParaRPr lang="en-IN" sz="4800" dirty="0"/>
          </a:p>
          <a:p>
            <a:pPr marL="0" indent="0" algn="ctr">
              <a:buNone/>
            </a:pPr>
            <a:endParaRPr lang="en-IN" sz="4800" dirty="0"/>
          </a:p>
          <a:p>
            <a:pPr marL="0" indent="0" algn="ctr">
              <a:buNone/>
            </a:pPr>
            <a:r>
              <a:rPr lang="en-IN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500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107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Nandhini Sasi</dc:creator>
  <cp:lastModifiedBy>Nandhini Sasi</cp:lastModifiedBy>
  <cp:revision>2</cp:revision>
  <dcterms:created xsi:type="dcterms:W3CDTF">2023-11-05T13:48:00Z</dcterms:created>
  <dcterms:modified xsi:type="dcterms:W3CDTF">2023-11-06T08:18:01Z</dcterms:modified>
</cp:coreProperties>
</file>